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322" r:id="rId6"/>
    <p:sldId id="350" r:id="rId7"/>
    <p:sldId id="351" r:id="rId8"/>
    <p:sldId id="352" r:id="rId9"/>
    <p:sldId id="263" r:id="rId10"/>
    <p:sldId id="342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19500-40C7-4A06-B9B4-4A8E1285719F}" v="450" dt="2024-08-12T19:09:45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FCD19500-40C7-4A06-B9B4-4A8E1285719F}"/>
    <pc:docChg chg="undo custSel addSld delSld modSld sldOrd">
      <pc:chgData name="Michael Kuniega" userId="999f7fd1-0dc3-4cba-81fd-6a42a8d75a98" providerId="ADAL" clId="{FCD19500-40C7-4A06-B9B4-4A8E1285719F}" dt="2024-08-12T19:09:45.969" v="1321" actId="20577"/>
      <pc:docMkLst>
        <pc:docMk/>
      </pc:docMkLst>
      <pc:sldChg chg="modSp mod">
        <pc:chgData name="Michael Kuniega" userId="999f7fd1-0dc3-4cba-81fd-6a42a8d75a98" providerId="ADAL" clId="{FCD19500-40C7-4A06-B9B4-4A8E1285719F}" dt="2024-08-11T02:29:09.445" v="72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FCD19500-40C7-4A06-B9B4-4A8E1285719F}" dt="2024-08-11T02:29:09.445" v="72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add mod modClrScheme modAnim chgLayout">
        <pc:chgData name="Michael Kuniega" userId="999f7fd1-0dc3-4cba-81fd-6a42a8d75a98" providerId="ADAL" clId="{FCD19500-40C7-4A06-B9B4-4A8E1285719F}" dt="2024-08-12T18:42:23.144" v="1304" actId="20577"/>
        <pc:sldMkLst>
          <pc:docMk/>
          <pc:sldMk cId="1779826991" sldId="257"/>
        </pc:sldMkLst>
        <pc:spChg chg="mod ord">
          <ac:chgData name="Michael Kuniega" userId="999f7fd1-0dc3-4cba-81fd-6a42a8d75a98" providerId="ADAL" clId="{FCD19500-40C7-4A06-B9B4-4A8E1285719F}" dt="2024-08-11T02:49:27.988" v="138" actId="1076"/>
          <ac:spMkLst>
            <pc:docMk/>
            <pc:sldMk cId="1779826991" sldId="257"/>
            <ac:spMk id="2" creationId="{00000000-0000-0000-0000-000000000000}"/>
          </ac:spMkLst>
        </pc:spChg>
        <pc:spChg chg="mod ord">
          <ac:chgData name="Michael Kuniega" userId="999f7fd1-0dc3-4cba-81fd-6a42a8d75a98" providerId="ADAL" clId="{FCD19500-40C7-4A06-B9B4-4A8E1285719F}" dt="2024-08-12T18:42:23.144" v="1304" actId="20577"/>
          <ac:spMkLst>
            <pc:docMk/>
            <pc:sldMk cId="1779826991" sldId="257"/>
            <ac:spMk id="3" creationId="{00000000-0000-0000-0000-000000000000}"/>
          </ac:spMkLst>
        </pc:spChg>
        <pc:spChg chg="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4" creationId="{00000000-0000-0000-0000-000000000000}"/>
          </ac:spMkLst>
        </pc:spChg>
        <pc:spChg chg="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5" creationId="{00000000-0000-0000-0000-000000000000}"/>
          </ac:spMkLst>
        </pc:spChg>
        <pc:spChg chg="add 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6" creationId="{2E137982-F59F-BA00-C672-0B2D4A5BFBD9}"/>
          </ac:spMkLst>
        </pc:spChg>
        <pc:spChg chg="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13" creationId="{00000000-0000-0000-0000-000000000000}"/>
          </ac:spMkLst>
        </pc:spChg>
        <pc:spChg chg="add 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15" creationId="{5C8E0DFE-6048-5EFE-02F2-0289826F90C1}"/>
          </ac:spMkLst>
        </pc:spChg>
        <pc:spChg chg="add 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16" creationId="{3886B2D3-8533-0602-429A-CC061AD64317}"/>
          </ac:spMkLst>
        </pc:spChg>
        <pc:spChg chg="add 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17" creationId="{C5753361-07F0-99B5-72A6-229161B9833D}"/>
          </ac:spMkLst>
        </pc:spChg>
        <pc:spChg chg="mod">
          <ac:chgData name="Michael Kuniega" userId="999f7fd1-0dc3-4cba-81fd-6a42a8d75a98" providerId="ADAL" clId="{FCD19500-40C7-4A06-B9B4-4A8E1285719F}" dt="2024-08-11T02:59:07.384" v="571" actId="1076"/>
          <ac:spMkLst>
            <pc:docMk/>
            <pc:sldMk cId="1779826991" sldId="257"/>
            <ac:spMk id="20" creationId="{00000000-0000-0000-0000-000000000000}"/>
          </ac:spMkLst>
        </pc:spChg>
        <pc:inkChg chg="del">
          <ac:chgData name="Michael Kuniega" userId="999f7fd1-0dc3-4cba-81fd-6a42a8d75a98" providerId="ADAL" clId="{FCD19500-40C7-4A06-B9B4-4A8E1285719F}" dt="2024-08-11T02:46:15.573" v="89" actId="478"/>
          <ac:inkMkLst>
            <pc:docMk/>
            <pc:sldMk cId="1779826991" sldId="257"/>
            <ac:inkMk id="14" creationId="{4989FAA0-09A1-47CC-BF33-25BF8B84D6CF}"/>
          </ac:inkMkLst>
        </pc:inkChg>
        <pc:inkChg chg="add">
          <ac:chgData name="Michael Kuniega" userId="999f7fd1-0dc3-4cba-81fd-6a42a8d75a98" providerId="ADAL" clId="{FCD19500-40C7-4A06-B9B4-4A8E1285719F}" dt="2024-08-11T02:59:38.760" v="572" actId="9405"/>
          <ac:inkMkLst>
            <pc:docMk/>
            <pc:sldMk cId="1779826991" sldId="257"/>
            <ac:inkMk id="18" creationId="{57CEAEEC-C047-667C-3A4C-8C8C8CD71885}"/>
          </ac:inkMkLst>
        </pc:inkChg>
        <pc:inkChg chg="del">
          <ac:chgData name="Michael Kuniega" userId="999f7fd1-0dc3-4cba-81fd-6a42a8d75a98" providerId="ADAL" clId="{FCD19500-40C7-4A06-B9B4-4A8E1285719F}" dt="2024-08-11T02:46:17.690" v="90" actId="478"/>
          <ac:inkMkLst>
            <pc:docMk/>
            <pc:sldMk cId="1779826991" sldId="257"/>
            <ac:inkMk id="19" creationId="{D357BA99-9579-4C39-9B6C-41F2AEC27AC6}"/>
          </ac:inkMkLst>
        </pc:inkChg>
        <pc:inkChg chg="add">
          <ac:chgData name="Michael Kuniega" userId="999f7fd1-0dc3-4cba-81fd-6a42a8d75a98" providerId="ADAL" clId="{FCD19500-40C7-4A06-B9B4-4A8E1285719F}" dt="2024-08-11T02:59:45.305" v="573" actId="9405"/>
          <ac:inkMkLst>
            <pc:docMk/>
            <pc:sldMk cId="1779826991" sldId="257"/>
            <ac:inkMk id="21" creationId="{BADBCC42-4ABC-1CCF-9291-5363A28BA7C5}"/>
          </ac:inkMkLst>
        </pc:inkChg>
        <pc:inkChg chg="del">
          <ac:chgData name="Michael Kuniega" userId="999f7fd1-0dc3-4cba-81fd-6a42a8d75a98" providerId="ADAL" clId="{FCD19500-40C7-4A06-B9B4-4A8E1285719F}" dt="2024-08-11T02:46:41.511" v="96" actId="478"/>
          <ac:inkMkLst>
            <pc:docMk/>
            <pc:sldMk cId="1779826991" sldId="257"/>
            <ac:inkMk id="26" creationId="{37F6C1D7-DB7D-43DE-9803-2C94706F3CB4}"/>
          </ac:inkMkLst>
        </pc:inkChg>
        <pc:inkChg chg="del">
          <ac:chgData name="Michael Kuniega" userId="999f7fd1-0dc3-4cba-81fd-6a42a8d75a98" providerId="ADAL" clId="{FCD19500-40C7-4A06-B9B4-4A8E1285719F}" dt="2024-08-11T02:46:44.202" v="97" actId="478"/>
          <ac:inkMkLst>
            <pc:docMk/>
            <pc:sldMk cId="1779826991" sldId="257"/>
            <ac:inkMk id="28" creationId="{9EF572B8-FF2A-4C34-B4C6-67244ABFD484}"/>
          </ac:inkMkLst>
        </pc:inkChg>
        <pc:cxnChg chg="mod">
          <ac:chgData name="Michael Kuniega" userId="999f7fd1-0dc3-4cba-81fd-6a42a8d75a98" providerId="ADAL" clId="{FCD19500-40C7-4A06-B9B4-4A8E1285719F}" dt="2024-08-11T02:59:07.384" v="571" actId="1076"/>
          <ac:cxnSpMkLst>
            <pc:docMk/>
            <pc:sldMk cId="1779826991" sldId="257"/>
            <ac:cxnSpMk id="7" creationId="{00000000-0000-0000-0000-000000000000}"/>
          </ac:cxnSpMkLst>
        </pc:cxnChg>
        <pc:cxnChg chg="mod">
          <ac:chgData name="Michael Kuniega" userId="999f7fd1-0dc3-4cba-81fd-6a42a8d75a98" providerId="ADAL" clId="{FCD19500-40C7-4A06-B9B4-4A8E1285719F}" dt="2024-08-11T02:59:07.384" v="571" actId="1076"/>
          <ac:cxnSpMkLst>
            <pc:docMk/>
            <pc:sldMk cId="1779826991" sldId="257"/>
            <ac:cxnSpMk id="10" creationId="{00000000-0000-0000-0000-000000000000}"/>
          </ac:cxnSpMkLst>
        </pc:cxnChg>
      </pc:sldChg>
      <pc:sldChg chg="delSp modSp add mod">
        <pc:chgData name="Michael Kuniega" userId="999f7fd1-0dc3-4cba-81fd-6a42a8d75a98" providerId="ADAL" clId="{FCD19500-40C7-4A06-B9B4-4A8E1285719F}" dt="2024-08-11T03:03:46.166" v="629" actId="478"/>
        <pc:sldMkLst>
          <pc:docMk/>
          <pc:sldMk cId="4034663736" sldId="258"/>
        </pc:sldMkLst>
        <pc:spChg chg="mod">
          <ac:chgData name="Michael Kuniega" userId="999f7fd1-0dc3-4cba-81fd-6a42a8d75a98" providerId="ADAL" clId="{FCD19500-40C7-4A06-B9B4-4A8E1285719F}" dt="2024-08-11T03:02:47.448" v="619" actId="115"/>
          <ac:spMkLst>
            <pc:docMk/>
            <pc:sldMk cId="4034663736" sldId="258"/>
            <ac:spMk id="2" creationId="{00000000-0000-0000-0000-000000000000}"/>
          </ac:spMkLst>
        </pc:spChg>
        <pc:spChg chg="del mod">
          <ac:chgData name="Michael Kuniega" userId="999f7fd1-0dc3-4cba-81fd-6a42a8d75a98" providerId="ADAL" clId="{FCD19500-40C7-4A06-B9B4-4A8E1285719F}" dt="2024-08-11T03:03:46.166" v="629" actId="478"/>
          <ac:spMkLst>
            <pc:docMk/>
            <pc:sldMk cId="4034663736" sldId="258"/>
            <ac:spMk id="4" creationId="{00000000-0000-0000-0000-000000000000}"/>
          </ac:spMkLst>
        </pc:spChg>
        <pc:spChg chg="del mod">
          <ac:chgData name="Michael Kuniega" userId="999f7fd1-0dc3-4cba-81fd-6a42a8d75a98" providerId="ADAL" clId="{FCD19500-40C7-4A06-B9B4-4A8E1285719F}" dt="2024-08-11T03:03:46.166" v="629" actId="478"/>
          <ac:spMkLst>
            <pc:docMk/>
            <pc:sldMk cId="4034663736" sldId="258"/>
            <ac:spMk id="6" creationId="{00000000-0000-0000-0000-000000000000}"/>
          </ac:spMkLst>
        </pc:spChg>
        <pc:spChg chg="del mod">
          <ac:chgData name="Michael Kuniega" userId="999f7fd1-0dc3-4cba-81fd-6a42a8d75a98" providerId="ADAL" clId="{FCD19500-40C7-4A06-B9B4-4A8E1285719F}" dt="2024-08-11T03:03:46.166" v="629" actId="478"/>
          <ac:spMkLst>
            <pc:docMk/>
            <pc:sldMk cId="4034663736" sldId="258"/>
            <ac:spMk id="7" creationId="{00000000-0000-0000-0000-000000000000}"/>
          </ac:spMkLst>
        </pc:spChg>
        <pc:picChg chg="mod">
          <ac:chgData name="Michael Kuniega" userId="999f7fd1-0dc3-4cba-81fd-6a42a8d75a98" providerId="ADAL" clId="{FCD19500-40C7-4A06-B9B4-4A8E1285719F}" dt="2024-08-11T03:01:37.549" v="607" actId="1076"/>
          <ac:picMkLst>
            <pc:docMk/>
            <pc:sldMk cId="4034663736" sldId="258"/>
            <ac:picMk id="13314" creationId="{00000000-0000-0000-0000-000000000000}"/>
          </ac:picMkLst>
        </pc:picChg>
      </pc:sldChg>
      <pc:sldChg chg="modSp add mod">
        <pc:chgData name="Michael Kuniega" userId="999f7fd1-0dc3-4cba-81fd-6a42a8d75a98" providerId="ADAL" clId="{FCD19500-40C7-4A06-B9B4-4A8E1285719F}" dt="2024-08-11T03:03:34.965" v="628" actId="1076"/>
        <pc:sldMkLst>
          <pc:docMk/>
          <pc:sldMk cId="387014215" sldId="260"/>
        </pc:sldMkLst>
        <pc:spChg chg="mod">
          <ac:chgData name="Michael Kuniega" userId="999f7fd1-0dc3-4cba-81fd-6a42a8d75a98" providerId="ADAL" clId="{FCD19500-40C7-4A06-B9B4-4A8E1285719F}" dt="2024-08-11T03:03:12.965" v="623" actId="1076"/>
          <ac:spMkLst>
            <pc:docMk/>
            <pc:sldMk cId="387014215" sldId="260"/>
            <ac:spMk id="2" creationId="{00000000-0000-0000-0000-000000000000}"/>
          </ac:spMkLst>
        </pc:spChg>
        <pc:picChg chg="mod">
          <ac:chgData name="Michael Kuniega" userId="999f7fd1-0dc3-4cba-81fd-6a42a8d75a98" providerId="ADAL" clId="{FCD19500-40C7-4A06-B9B4-4A8E1285719F}" dt="2024-08-11T03:03:34.965" v="628" actId="1076"/>
          <ac:picMkLst>
            <pc:docMk/>
            <pc:sldMk cId="387014215" sldId="260"/>
            <ac:picMk id="14338" creationId="{00000000-0000-0000-0000-000000000000}"/>
          </ac:picMkLst>
        </pc:picChg>
      </pc:sldChg>
      <pc:sldChg chg="modSp add mod">
        <pc:chgData name="Michael Kuniega" userId="999f7fd1-0dc3-4cba-81fd-6a42a8d75a98" providerId="ADAL" clId="{FCD19500-40C7-4A06-B9B4-4A8E1285719F}" dt="2024-08-11T03:22:00.821" v="990" actId="1582"/>
        <pc:sldMkLst>
          <pc:docMk/>
          <pc:sldMk cId="643063912" sldId="263"/>
        </pc:sldMkLst>
        <pc:spChg chg="mod">
          <ac:chgData name="Michael Kuniega" userId="999f7fd1-0dc3-4cba-81fd-6a42a8d75a98" providerId="ADAL" clId="{FCD19500-40C7-4A06-B9B4-4A8E1285719F}" dt="2024-08-11T03:21:36.570" v="988" actId="207"/>
          <ac:spMkLst>
            <pc:docMk/>
            <pc:sldMk cId="643063912" sldId="263"/>
            <ac:spMk id="2" creationId="{00000000-0000-0000-0000-000000000000}"/>
          </ac:spMkLst>
        </pc:spChg>
        <pc:spChg chg="mod">
          <ac:chgData name="Michael Kuniega" userId="999f7fd1-0dc3-4cba-81fd-6a42a8d75a98" providerId="ADAL" clId="{FCD19500-40C7-4A06-B9B4-4A8E1285719F}" dt="2024-08-11T03:21:30.314" v="987" actId="1076"/>
          <ac:spMkLst>
            <pc:docMk/>
            <pc:sldMk cId="643063912" sldId="263"/>
            <ac:spMk id="3" creationId="{00000000-0000-0000-0000-000000000000}"/>
          </ac:spMkLst>
        </pc:spChg>
        <pc:picChg chg="mod">
          <ac:chgData name="Michael Kuniega" userId="999f7fd1-0dc3-4cba-81fd-6a42a8d75a98" providerId="ADAL" clId="{FCD19500-40C7-4A06-B9B4-4A8E1285719F}" dt="2024-08-11T03:22:00.821" v="990" actId="1582"/>
          <ac:picMkLst>
            <pc:docMk/>
            <pc:sldMk cId="643063912" sldId="263"/>
            <ac:picMk id="18434" creationId="{00000000-0000-0000-0000-000000000000}"/>
          </ac:picMkLst>
        </pc:picChg>
      </pc:sldChg>
      <pc:sldChg chg="del">
        <pc:chgData name="Michael Kuniega" userId="999f7fd1-0dc3-4cba-81fd-6a42a8d75a98" providerId="ADAL" clId="{FCD19500-40C7-4A06-B9B4-4A8E1285719F}" dt="2024-08-11T03:07:46.550" v="630" actId="47"/>
        <pc:sldMkLst>
          <pc:docMk/>
          <pc:sldMk cId="1949714147" sldId="293"/>
        </pc:sldMkLst>
      </pc:sldChg>
      <pc:sldChg chg="addSp delSp modSp mod">
        <pc:chgData name="Michael Kuniega" userId="999f7fd1-0dc3-4cba-81fd-6a42a8d75a98" providerId="ADAL" clId="{FCD19500-40C7-4A06-B9B4-4A8E1285719F}" dt="2024-08-11T03:23:02.076" v="1001" actId="1038"/>
        <pc:sldMkLst>
          <pc:docMk/>
          <pc:sldMk cId="759904792" sldId="322"/>
        </pc:sldMkLst>
        <pc:spChg chg="add mod">
          <ac:chgData name="Michael Kuniega" userId="999f7fd1-0dc3-4cba-81fd-6a42a8d75a98" providerId="ADAL" clId="{FCD19500-40C7-4A06-B9B4-4A8E1285719F}" dt="2024-08-11T03:09:33.576" v="648" actId="20577"/>
          <ac:spMkLst>
            <pc:docMk/>
            <pc:sldMk cId="759904792" sldId="322"/>
            <ac:spMk id="4" creationId="{E15B1F8F-2ED6-52A5-2D83-585DA47D7906}"/>
          </ac:spMkLst>
        </pc:spChg>
        <pc:spChg chg="add mod">
          <ac:chgData name="Michael Kuniega" userId="999f7fd1-0dc3-4cba-81fd-6a42a8d75a98" providerId="ADAL" clId="{FCD19500-40C7-4A06-B9B4-4A8E1285719F}" dt="2024-08-11T03:09:57.955" v="654" actId="1076"/>
          <ac:spMkLst>
            <pc:docMk/>
            <pc:sldMk cId="759904792" sldId="322"/>
            <ac:spMk id="5" creationId="{FB77FCD5-4CC0-18E4-0DF0-5BFDCC8E3002}"/>
          </ac:spMkLst>
        </pc:spChg>
        <pc:spChg chg="mod">
          <ac:chgData name="Michael Kuniega" userId="999f7fd1-0dc3-4cba-81fd-6a42a8d75a98" providerId="ADAL" clId="{FCD19500-40C7-4A06-B9B4-4A8E1285719F}" dt="2024-08-11T03:08:28.722" v="632" actId="20577"/>
          <ac:spMkLst>
            <pc:docMk/>
            <pc:sldMk cId="759904792" sldId="32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FCD19500-40C7-4A06-B9B4-4A8E1285719F}" dt="2024-08-11T03:10:21.029" v="669" actId="20577"/>
          <ac:spMkLst>
            <pc:docMk/>
            <pc:sldMk cId="759904792" sldId="322"/>
            <ac:spMk id="7" creationId="{46F0BC21-04C1-F4F7-9341-8BB9A8DE9DB1}"/>
          </ac:spMkLst>
        </pc:spChg>
        <pc:spChg chg="mod">
          <ac:chgData name="Michael Kuniega" userId="999f7fd1-0dc3-4cba-81fd-6a42a8d75a98" providerId="ADAL" clId="{FCD19500-40C7-4A06-B9B4-4A8E1285719F}" dt="2024-08-11T03:09:51.644" v="653" actId="1076"/>
          <ac:spMkLst>
            <pc:docMk/>
            <pc:sldMk cId="759904792" sldId="322"/>
            <ac:spMk id="14" creationId="{B0361B42-2A15-E61F-20BE-17DB13B73600}"/>
          </ac:spMkLst>
        </pc:spChg>
        <pc:spChg chg="mod">
          <ac:chgData name="Michael Kuniega" userId="999f7fd1-0dc3-4cba-81fd-6a42a8d75a98" providerId="ADAL" clId="{FCD19500-40C7-4A06-B9B4-4A8E1285719F}" dt="2024-08-11T03:09:22.202" v="644" actId="207"/>
          <ac:spMkLst>
            <pc:docMk/>
            <pc:sldMk cId="759904792" sldId="322"/>
            <ac:spMk id="15" creationId="{D0063539-CF57-C09D-2235-4BA7CAAE39F9}"/>
          </ac:spMkLst>
        </pc:spChg>
        <pc:spChg chg="mod">
          <ac:chgData name="Michael Kuniega" userId="999f7fd1-0dc3-4cba-81fd-6a42a8d75a98" providerId="ADAL" clId="{FCD19500-40C7-4A06-B9B4-4A8E1285719F}" dt="2024-08-11T03:09:41.350" v="651" actId="20577"/>
          <ac:spMkLst>
            <pc:docMk/>
            <pc:sldMk cId="759904792" sldId="322"/>
            <ac:spMk id="16" creationId="{59E2455D-91B9-11F9-2DA8-6D033F52E703}"/>
          </ac:spMkLst>
        </pc:spChg>
        <pc:spChg chg="mod">
          <ac:chgData name="Michael Kuniega" userId="999f7fd1-0dc3-4cba-81fd-6a42a8d75a98" providerId="ADAL" clId="{FCD19500-40C7-4A06-B9B4-4A8E1285719F}" dt="2024-08-11T03:23:02.076" v="1001" actId="1038"/>
          <ac:spMkLst>
            <pc:docMk/>
            <pc:sldMk cId="759904792" sldId="322"/>
            <ac:spMk id="17" creationId="{B3A1C957-681A-2ADE-9D23-8D0B25813F62}"/>
          </ac:spMkLst>
        </pc:spChg>
        <pc:spChg chg="del">
          <ac:chgData name="Michael Kuniega" userId="999f7fd1-0dc3-4cba-81fd-6a42a8d75a98" providerId="ADAL" clId="{FCD19500-40C7-4A06-B9B4-4A8E1285719F}" dt="2024-08-11T03:10:35.583" v="671" actId="478"/>
          <ac:spMkLst>
            <pc:docMk/>
            <pc:sldMk cId="759904792" sldId="322"/>
            <ac:spMk id="18" creationId="{6C1A58FB-5D51-12B4-0BC8-91EAB4834655}"/>
          </ac:spMkLst>
        </pc:spChg>
        <pc:spChg chg="del">
          <ac:chgData name="Michael Kuniega" userId="999f7fd1-0dc3-4cba-81fd-6a42a8d75a98" providerId="ADAL" clId="{FCD19500-40C7-4A06-B9B4-4A8E1285719F}" dt="2024-08-11T03:10:35.583" v="671" actId="478"/>
          <ac:spMkLst>
            <pc:docMk/>
            <pc:sldMk cId="759904792" sldId="322"/>
            <ac:spMk id="19" creationId="{F9740266-E9F2-1C1A-1299-BD427D584476}"/>
          </ac:spMkLst>
        </pc:spChg>
        <pc:spChg chg="del">
          <ac:chgData name="Michael Kuniega" userId="999f7fd1-0dc3-4cba-81fd-6a42a8d75a98" providerId="ADAL" clId="{FCD19500-40C7-4A06-B9B4-4A8E1285719F}" dt="2024-08-11T03:10:35.583" v="671" actId="478"/>
          <ac:spMkLst>
            <pc:docMk/>
            <pc:sldMk cId="759904792" sldId="322"/>
            <ac:spMk id="20" creationId="{977EC1B8-E2A1-C392-DE12-0B175F626FA3}"/>
          </ac:spMkLst>
        </pc:spChg>
        <pc:spChg chg="del">
          <ac:chgData name="Michael Kuniega" userId="999f7fd1-0dc3-4cba-81fd-6a42a8d75a98" providerId="ADAL" clId="{FCD19500-40C7-4A06-B9B4-4A8E1285719F}" dt="2024-08-11T03:10:35.583" v="671" actId="478"/>
          <ac:spMkLst>
            <pc:docMk/>
            <pc:sldMk cId="759904792" sldId="322"/>
            <ac:spMk id="24" creationId="{A36F08DA-722E-E4FF-1005-59A652E45BB6}"/>
          </ac:spMkLst>
        </pc:spChg>
        <pc:cxnChg chg="del">
          <ac:chgData name="Michael Kuniega" userId="999f7fd1-0dc3-4cba-81fd-6a42a8d75a98" providerId="ADAL" clId="{FCD19500-40C7-4A06-B9B4-4A8E1285719F}" dt="2024-08-11T03:10:32.438" v="670" actId="478"/>
          <ac:cxnSpMkLst>
            <pc:docMk/>
            <pc:sldMk cId="759904792" sldId="322"/>
            <ac:cxnSpMk id="3" creationId="{4D6BA212-E601-AA52-CF42-33469BC8F64B}"/>
          </ac:cxnSpMkLst>
        </pc:cxnChg>
      </pc:sldChg>
      <pc:sldChg chg="addSp delSp modSp mod">
        <pc:chgData name="Michael Kuniega" userId="999f7fd1-0dc3-4cba-81fd-6a42a8d75a98" providerId="ADAL" clId="{FCD19500-40C7-4A06-B9B4-4A8E1285719F}" dt="2024-08-12T19:09:45.969" v="1321" actId="20577"/>
        <pc:sldMkLst>
          <pc:docMk/>
          <pc:sldMk cId="3417989476" sldId="342"/>
        </pc:sldMkLst>
        <pc:spChg chg="mod">
          <ac:chgData name="Michael Kuniega" userId="999f7fd1-0dc3-4cba-81fd-6a42a8d75a98" providerId="ADAL" clId="{FCD19500-40C7-4A06-B9B4-4A8E1285719F}" dt="2024-08-11T03:32:36.581" v="1151" actId="20577"/>
          <ac:spMkLst>
            <pc:docMk/>
            <pc:sldMk cId="3417989476" sldId="342"/>
            <ac:spMk id="2" creationId="{8E01C59E-0269-4562-98A3-84F58A21461D}"/>
          </ac:spMkLst>
        </pc:spChg>
        <pc:spChg chg="mod">
          <ac:chgData name="Michael Kuniega" userId="999f7fd1-0dc3-4cba-81fd-6a42a8d75a98" providerId="ADAL" clId="{FCD19500-40C7-4A06-B9B4-4A8E1285719F}" dt="2024-08-12T19:09:45.969" v="1321" actId="20577"/>
          <ac:spMkLst>
            <pc:docMk/>
            <pc:sldMk cId="3417989476" sldId="34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FCD19500-40C7-4A06-B9B4-4A8E1285719F}" dt="2024-08-11T03:26:30.931" v="1055" actId="20577"/>
          <ac:spMkLst>
            <pc:docMk/>
            <pc:sldMk cId="3417989476" sldId="342"/>
            <ac:spMk id="12" creationId="{036B26E7-D5A1-30B6-13AF-A97675DC7239}"/>
          </ac:spMkLst>
        </pc:spChg>
        <pc:spChg chg="add mod">
          <ac:chgData name="Michael Kuniega" userId="999f7fd1-0dc3-4cba-81fd-6a42a8d75a98" providerId="ADAL" clId="{FCD19500-40C7-4A06-B9B4-4A8E1285719F}" dt="2024-08-11T03:27:00.534" v="1066" actId="20577"/>
          <ac:spMkLst>
            <pc:docMk/>
            <pc:sldMk cId="3417989476" sldId="342"/>
            <ac:spMk id="13" creationId="{6447570C-0DA4-9E90-82C5-7C087FE0B45E}"/>
          </ac:spMkLst>
        </pc:spChg>
        <pc:spChg chg="mod">
          <ac:chgData name="Michael Kuniega" userId="999f7fd1-0dc3-4cba-81fd-6a42a8d75a98" providerId="ADAL" clId="{FCD19500-40C7-4A06-B9B4-4A8E1285719F}" dt="2024-08-11T03:26:39.095" v="1059" actId="1076"/>
          <ac:spMkLst>
            <pc:docMk/>
            <pc:sldMk cId="3417989476" sldId="342"/>
            <ac:spMk id="14" creationId="{B0361B42-2A15-E61F-20BE-17DB13B73600}"/>
          </ac:spMkLst>
        </pc:spChg>
        <pc:spChg chg="del">
          <ac:chgData name="Michael Kuniega" userId="999f7fd1-0dc3-4cba-81fd-6a42a8d75a98" providerId="ADAL" clId="{FCD19500-40C7-4A06-B9B4-4A8E1285719F}" dt="2024-08-11T03:26:17.525" v="1044" actId="478"/>
          <ac:spMkLst>
            <pc:docMk/>
            <pc:sldMk cId="3417989476" sldId="342"/>
            <ac:spMk id="15" creationId="{D0063539-CF57-C09D-2235-4BA7CAAE39F9}"/>
          </ac:spMkLst>
        </pc:spChg>
        <pc:spChg chg="del">
          <ac:chgData name="Michael Kuniega" userId="999f7fd1-0dc3-4cba-81fd-6a42a8d75a98" providerId="ADAL" clId="{FCD19500-40C7-4A06-B9B4-4A8E1285719F}" dt="2024-08-11T03:26:33.509" v="1056" actId="478"/>
          <ac:spMkLst>
            <pc:docMk/>
            <pc:sldMk cId="3417989476" sldId="342"/>
            <ac:spMk id="16" creationId="{59E2455D-91B9-11F9-2DA8-6D033F52E703}"/>
          </ac:spMkLst>
        </pc:spChg>
        <pc:spChg chg="mod">
          <ac:chgData name="Michael Kuniega" userId="999f7fd1-0dc3-4cba-81fd-6a42a8d75a98" providerId="ADAL" clId="{FCD19500-40C7-4A06-B9B4-4A8E1285719F}" dt="2024-08-11T03:26:11.407" v="1043" actId="1076"/>
          <ac:spMkLst>
            <pc:docMk/>
            <pc:sldMk cId="3417989476" sldId="342"/>
            <ac:spMk id="17" creationId="{B3A1C957-681A-2ADE-9D23-8D0B25813F62}"/>
          </ac:spMkLst>
        </pc:spChg>
        <pc:spChg chg="add mod">
          <ac:chgData name="Michael Kuniega" userId="999f7fd1-0dc3-4cba-81fd-6a42a8d75a98" providerId="ADAL" clId="{FCD19500-40C7-4A06-B9B4-4A8E1285719F}" dt="2024-08-11T03:27:28.726" v="1069" actId="20577"/>
          <ac:spMkLst>
            <pc:docMk/>
            <pc:sldMk cId="3417989476" sldId="342"/>
            <ac:spMk id="18" creationId="{8A01F2EA-D5A0-6A0D-3E4B-1A74560371B7}"/>
          </ac:spMkLst>
        </pc:spChg>
        <pc:spChg chg="add mod">
          <ac:chgData name="Michael Kuniega" userId="999f7fd1-0dc3-4cba-81fd-6a42a8d75a98" providerId="ADAL" clId="{FCD19500-40C7-4A06-B9B4-4A8E1285719F}" dt="2024-08-11T03:28:01.436" v="1083" actId="1076"/>
          <ac:spMkLst>
            <pc:docMk/>
            <pc:sldMk cId="3417989476" sldId="342"/>
            <ac:spMk id="19" creationId="{F4EDC259-95D6-3A6D-6C86-F896DA3C52A6}"/>
          </ac:spMkLst>
        </pc:spChg>
        <pc:cxnChg chg="add del mod">
          <ac:chgData name="Michael Kuniega" userId="999f7fd1-0dc3-4cba-81fd-6a42a8d75a98" providerId="ADAL" clId="{FCD19500-40C7-4A06-B9B4-4A8E1285719F}" dt="2024-08-11T03:25:30.053" v="1033" actId="478"/>
          <ac:cxnSpMkLst>
            <pc:docMk/>
            <pc:sldMk cId="3417989476" sldId="342"/>
            <ac:cxnSpMk id="3" creationId="{AD73D0A3-1333-9170-5E85-442608DAC0A2}"/>
          </ac:cxnSpMkLst>
        </pc:cxnChg>
        <pc:cxnChg chg="add mod">
          <ac:chgData name="Michael Kuniega" userId="999f7fd1-0dc3-4cba-81fd-6a42a8d75a98" providerId="ADAL" clId="{FCD19500-40C7-4A06-B9B4-4A8E1285719F}" dt="2024-08-11T03:25:41.515" v="1035" actId="1076"/>
          <ac:cxnSpMkLst>
            <pc:docMk/>
            <pc:sldMk cId="3417989476" sldId="342"/>
            <ac:cxnSpMk id="4" creationId="{EFA4F158-8C4F-21CF-BBE5-BDC33D25331F}"/>
          </ac:cxnSpMkLst>
        </pc:cxnChg>
        <pc:cxnChg chg="add mod">
          <ac:chgData name="Michael Kuniega" userId="999f7fd1-0dc3-4cba-81fd-6a42a8d75a98" providerId="ADAL" clId="{FCD19500-40C7-4A06-B9B4-4A8E1285719F}" dt="2024-08-11T03:25:16.304" v="1028" actId="1076"/>
          <ac:cxnSpMkLst>
            <pc:docMk/>
            <pc:sldMk cId="3417989476" sldId="342"/>
            <ac:cxnSpMk id="5" creationId="{59EC506C-FC74-333D-09AC-002D2F47676A}"/>
          </ac:cxnSpMkLst>
        </pc:cxnChg>
        <pc:cxnChg chg="add mod">
          <ac:chgData name="Michael Kuniega" userId="999f7fd1-0dc3-4cba-81fd-6a42a8d75a98" providerId="ADAL" clId="{FCD19500-40C7-4A06-B9B4-4A8E1285719F}" dt="2024-08-11T03:25:22.768" v="1031" actId="1076"/>
          <ac:cxnSpMkLst>
            <pc:docMk/>
            <pc:sldMk cId="3417989476" sldId="342"/>
            <ac:cxnSpMk id="8" creationId="{99EA9405-E10A-9189-6C4F-279DDE10BE13}"/>
          </ac:cxnSpMkLst>
        </pc:cxnChg>
      </pc:sldChg>
      <pc:sldChg chg="del">
        <pc:chgData name="Michael Kuniega" userId="999f7fd1-0dc3-4cba-81fd-6a42a8d75a98" providerId="ADAL" clId="{FCD19500-40C7-4A06-B9B4-4A8E1285719F}" dt="2024-08-11T03:23:15.876" v="1008" actId="47"/>
        <pc:sldMkLst>
          <pc:docMk/>
          <pc:sldMk cId="1974020330" sldId="343"/>
        </pc:sldMkLst>
      </pc:sldChg>
      <pc:sldChg chg="del">
        <pc:chgData name="Michael Kuniega" userId="999f7fd1-0dc3-4cba-81fd-6a42a8d75a98" providerId="ADAL" clId="{FCD19500-40C7-4A06-B9B4-4A8E1285719F}" dt="2024-08-11T03:23:11.125" v="1002" actId="47"/>
        <pc:sldMkLst>
          <pc:docMk/>
          <pc:sldMk cId="3601415410" sldId="344"/>
        </pc:sldMkLst>
      </pc:sldChg>
      <pc:sldChg chg="del">
        <pc:chgData name="Michael Kuniega" userId="999f7fd1-0dc3-4cba-81fd-6a42a8d75a98" providerId="ADAL" clId="{FCD19500-40C7-4A06-B9B4-4A8E1285719F}" dt="2024-08-11T03:23:11.361" v="1003" actId="47"/>
        <pc:sldMkLst>
          <pc:docMk/>
          <pc:sldMk cId="1756196863" sldId="345"/>
        </pc:sldMkLst>
      </pc:sldChg>
      <pc:sldChg chg="del">
        <pc:chgData name="Michael Kuniega" userId="999f7fd1-0dc3-4cba-81fd-6a42a8d75a98" providerId="ADAL" clId="{FCD19500-40C7-4A06-B9B4-4A8E1285719F}" dt="2024-08-11T03:23:11.912" v="1004" actId="47"/>
        <pc:sldMkLst>
          <pc:docMk/>
          <pc:sldMk cId="1645232215" sldId="346"/>
        </pc:sldMkLst>
      </pc:sldChg>
      <pc:sldChg chg="del">
        <pc:chgData name="Michael Kuniega" userId="999f7fd1-0dc3-4cba-81fd-6a42a8d75a98" providerId="ADAL" clId="{FCD19500-40C7-4A06-B9B4-4A8E1285719F}" dt="2024-08-11T03:23:12.673" v="1005" actId="47"/>
        <pc:sldMkLst>
          <pc:docMk/>
          <pc:sldMk cId="1380502099" sldId="347"/>
        </pc:sldMkLst>
      </pc:sldChg>
      <pc:sldChg chg="del">
        <pc:chgData name="Michael Kuniega" userId="999f7fd1-0dc3-4cba-81fd-6a42a8d75a98" providerId="ADAL" clId="{FCD19500-40C7-4A06-B9B4-4A8E1285719F}" dt="2024-08-11T03:23:13.306" v="1006" actId="47"/>
        <pc:sldMkLst>
          <pc:docMk/>
          <pc:sldMk cId="1221683925" sldId="348"/>
        </pc:sldMkLst>
      </pc:sldChg>
      <pc:sldChg chg="del">
        <pc:chgData name="Michael Kuniega" userId="999f7fd1-0dc3-4cba-81fd-6a42a8d75a98" providerId="ADAL" clId="{FCD19500-40C7-4A06-B9B4-4A8E1285719F}" dt="2024-08-11T03:23:13.938" v="1007" actId="47"/>
        <pc:sldMkLst>
          <pc:docMk/>
          <pc:sldMk cId="1963292155" sldId="349"/>
        </pc:sldMkLst>
      </pc:sldChg>
      <pc:sldChg chg="addSp delSp modSp add mod">
        <pc:chgData name="Michael Kuniega" userId="999f7fd1-0dc3-4cba-81fd-6a42a8d75a98" providerId="ADAL" clId="{FCD19500-40C7-4A06-B9B4-4A8E1285719F}" dt="2024-08-11T03:13:36.132" v="762" actId="9405"/>
        <pc:sldMkLst>
          <pc:docMk/>
          <pc:sldMk cId="3747737528" sldId="350"/>
        </pc:sldMkLst>
        <pc:spChg chg="mod">
          <ac:chgData name="Michael Kuniega" userId="999f7fd1-0dc3-4cba-81fd-6a42a8d75a98" providerId="ADAL" clId="{FCD19500-40C7-4A06-B9B4-4A8E1285719F}" dt="2024-08-11T03:10:57.932" v="674" actId="20577"/>
          <ac:spMkLst>
            <pc:docMk/>
            <pc:sldMk cId="3747737528" sldId="350"/>
            <ac:spMk id="2" creationId="{8E01C59E-0269-4562-98A3-84F58A21461D}"/>
          </ac:spMkLst>
        </pc:spChg>
        <pc:spChg chg="mod">
          <ac:chgData name="Michael Kuniega" userId="999f7fd1-0dc3-4cba-81fd-6a42a8d75a98" providerId="ADAL" clId="{FCD19500-40C7-4A06-B9B4-4A8E1285719F}" dt="2024-08-11T03:12:52.724" v="750" actId="1076"/>
          <ac:spMkLst>
            <pc:docMk/>
            <pc:sldMk cId="3747737528" sldId="350"/>
            <ac:spMk id="4" creationId="{E15B1F8F-2ED6-52A5-2D83-585DA47D7906}"/>
          </ac:spMkLst>
        </pc:spChg>
        <pc:spChg chg="del mod">
          <ac:chgData name="Michael Kuniega" userId="999f7fd1-0dc3-4cba-81fd-6a42a8d75a98" providerId="ADAL" clId="{FCD19500-40C7-4A06-B9B4-4A8E1285719F}" dt="2024-08-11T03:12:06.652" v="720" actId="478"/>
          <ac:spMkLst>
            <pc:docMk/>
            <pc:sldMk cId="3747737528" sldId="350"/>
            <ac:spMk id="5" creationId="{FB77FCD5-4CC0-18E4-0DF0-5BFDCC8E3002}"/>
          </ac:spMkLst>
        </pc:spChg>
        <pc:spChg chg="mod">
          <ac:chgData name="Michael Kuniega" userId="999f7fd1-0dc3-4cba-81fd-6a42a8d75a98" providerId="ADAL" clId="{FCD19500-40C7-4A06-B9B4-4A8E1285719F}" dt="2024-08-11T03:11:30.283" v="712" actId="20577"/>
          <ac:spMkLst>
            <pc:docMk/>
            <pc:sldMk cId="3747737528" sldId="350"/>
            <ac:spMk id="6" creationId="{ED7C433B-30AC-C14F-E6EF-18C7B8F9B002}"/>
          </ac:spMkLst>
        </pc:spChg>
        <pc:spChg chg="mod">
          <ac:chgData name="Michael Kuniega" userId="999f7fd1-0dc3-4cba-81fd-6a42a8d75a98" providerId="ADAL" clId="{FCD19500-40C7-4A06-B9B4-4A8E1285719F}" dt="2024-08-11T03:12:45.013" v="749" actId="1036"/>
          <ac:spMkLst>
            <pc:docMk/>
            <pc:sldMk cId="3747737528" sldId="350"/>
            <ac:spMk id="7" creationId="{46F0BC21-04C1-F4F7-9341-8BB9A8DE9DB1}"/>
          </ac:spMkLst>
        </pc:spChg>
        <pc:spChg chg="mod">
          <ac:chgData name="Michael Kuniega" userId="999f7fd1-0dc3-4cba-81fd-6a42a8d75a98" providerId="ADAL" clId="{FCD19500-40C7-4A06-B9B4-4A8E1285719F}" dt="2024-08-11T03:12:33.147" v="740" actId="1076"/>
          <ac:spMkLst>
            <pc:docMk/>
            <pc:sldMk cId="3747737528" sldId="350"/>
            <ac:spMk id="14" creationId="{B0361B42-2A15-E61F-20BE-17DB13B73600}"/>
          </ac:spMkLst>
        </pc:spChg>
        <pc:spChg chg="mod">
          <ac:chgData name="Michael Kuniega" userId="999f7fd1-0dc3-4cba-81fd-6a42a8d75a98" providerId="ADAL" clId="{FCD19500-40C7-4A06-B9B4-4A8E1285719F}" dt="2024-08-11T03:11:42.956" v="715" actId="20577"/>
          <ac:spMkLst>
            <pc:docMk/>
            <pc:sldMk cId="3747737528" sldId="350"/>
            <ac:spMk id="15" creationId="{D0063539-CF57-C09D-2235-4BA7CAAE39F9}"/>
          </ac:spMkLst>
        </pc:spChg>
        <pc:spChg chg="mod">
          <ac:chgData name="Michael Kuniega" userId="999f7fd1-0dc3-4cba-81fd-6a42a8d75a98" providerId="ADAL" clId="{FCD19500-40C7-4A06-B9B4-4A8E1285719F}" dt="2024-08-11T03:12:59.962" v="754" actId="20577"/>
          <ac:spMkLst>
            <pc:docMk/>
            <pc:sldMk cId="3747737528" sldId="350"/>
            <ac:spMk id="16" creationId="{59E2455D-91B9-11F9-2DA8-6D033F52E703}"/>
          </ac:spMkLst>
        </pc:spChg>
        <pc:spChg chg="mod">
          <ac:chgData name="Michael Kuniega" userId="999f7fd1-0dc3-4cba-81fd-6a42a8d75a98" providerId="ADAL" clId="{FCD19500-40C7-4A06-B9B4-4A8E1285719F}" dt="2024-08-11T03:12:36.994" v="741" actId="1076"/>
          <ac:spMkLst>
            <pc:docMk/>
            <pc:sldMk cId="3747737528" sldId="350"/>
            <ac:spMk id="17" creationId="{B3A1C957-681A-2ADE-9D23-8D0B25813F62}"/>
          </ac:spMkLst>
        </pc:spChg>
        <pc:inkChg chg="add del">
          <ac:chgData name="Michael Kuniega" userId="999f7fd1-0dc3-4cba-81fd-6a42a8d75a98" providerId="ADAL" clId="{FCD19500-40C7-4A06-B9B4-4A8E1285719F}" dt="2024-08-11T03:13:18.581" v="756"/>
          <ac:inkMkLst>
            <pc:docMk/>
            <pc:sldMk cId="3747737528" sldId="350"/>
            <ac:inkMk id="3" creationId="{F94112FB-76B1-21ED-E066-7B1E59E8AC21}"/>
          </ac:inkMkLst>
        </pc:inkChg>
        <pc:inkChg chg="add">
          <ac:chgData name="Michael Kuniega" userId="999f7fd1-0dc3-4cba-81fd-6a42a8d75a98" providerId="ADAL" clId="{FCD19500-40C7-4A06-B9B4-4A8E1285719F}" dt="2024-08-11T03:13:21.175" v="757" actId="9405"/>
          <ac:inkMkLst>
            <pc:docMk/>
            <pc:sldMk cId="3747737528" sldId="350"/>
            <ac:inkMk id="8" creationId="{CB91A152-8913-F709-3A14-DE0DB751DFA3}"/>
          </ac:inkMkLst>
        </pc:inkChg>
        <pc:inkChg chg="add del">
          <ac:chgData name="Michael Kuniega" userId="999f7fd1-0dc3-4cba-81fd-6a42a8d75a98" providerId="ADAL" clId="{FCD19500-40C7-4A06-B9B4-4A8E1285719F}" dt="2024-08-11T03:13:25.815" v="759"/>
          <ac:inkMkLst>
            <pc:docMk/>
            <pc:sldMk cId="3747737528" sldId="350"/>
            <ac:inkMk id="9" creationId="{7B27C477-456E-76A0-FDBC-DDF2BAB87652}"/>
          </ac:inkMkLst>
        </pc:inkChg>
        <pc:inkChg chg="add del">
          <ac:chgData name="Michael Kuniega" userId="999f7fd1-0dc3-4cba-81fd-6a42a8d75a98" providerId="ADAL" clId="{FCD19500-40C7-4A06-B9B4-4A8E1285719F}" dt="2024-08-11T03:13:31.959" v="761"/>
          <ac:inkMkLst>
            <pc:docMk/>
            <pc:sldMk cId="3747737528" sldId="350"/>
            <ac:inkMk id="10" creationId="{590BCF45-EF0D-0CB8-B59C-9CBB059749CD}"/>
          </ac:inkMkLst>
        </pc:inkChg>
        <pc:inkChg chg="add">
          <ac:chgData name="Michael Kuniega" userId="999f7fd1-0dc3-4cba-81fd-6a42a8d75a98" providerId="ADAL" clId="{FCD19500-40C7-4A06-B9B4-4A8E1285719F}" dt="2024-08-11T03:13:36.132" v="762" actId="9405"/>
          <ac:inkMkLst>
            <pc:docMk/>
            <pc:sldMk cId="3747737528" sldId="350"/>
            <ac:inkMk id="11" creationId="{959773BC-7701-62B3-5B3E-7883AE31BB93}"/>
          </ac:inkMkLst>
        </pc:inkChg>
      </pc:sldChg>
      <pc:sldChg chg="addSp delSp modSp add mod modAnim">
        <pc:chgData name="Michael Kuniega" userId="999f7fd1-0dc3-4cba-81fd-6a42a8d75a98" providerId="ADAL" clId="{FCD19500-40C7-4A06-B9B4-4A8E1285719F}" dt="2024-08-11T03:24:08.531" v="1010"/>
        <pc:sldMkLst>
          <pc:docMk/>
          <pc:sldMk cId="2278385369" sldId="351"/>
        </pc:sldMkLst>
        <pc:spChg chg="mod">
          <ac:chgData name="Michael Kuniega" userId="999f7fd1-0dc3-4cba-81fd-6a42a8d75a98" providerId="ADAL" clId="{FCD19500-40C7-4A06-B9B4-4A8E1285719F}" dt="2024-08-11T03:14:42.598" v="769" actId="20577"/>
          <ac:spMkLst>
            <pc:docMk/>
            <pc:sldMk cId="2278385369" sldId="351"/>
            <ac:spMk id="2" creationId="{8E01C59E-0269-4562-98A3-84F58A21461D}"/>
          </ac:spMkLst>
        </pc:spChg>
        <pc:spChg chg="add mod">
          <ac:chgData name="Michael Kuniega" userId="999f7fd1-0dc3-4cba-81fd-6a42a8d75a98" providerId="ADAL" clId="{FCD19500-40C7-4A06-B9B4-4A8E1285719F}" dt="2024-08-11T03:16:24.611" v="813" actId="1076"/>
          <ac:spMkLst>
            <pc:docMk/>
            <pc:sldMk cId="2278385369" sldId="351"/>
            <ac:spMk id="3" creationId="{E65EE348-FE0E-30C2-8B65-FB3490EDCD25}"/>
          </ac:spMkLst>
        </pc:spChg>
        <pc:spChg chg="del">
          <ac:chgData name="Michael Kuniega" userId="999f7fd1-0dc3-4cba-81fd-6a42a8d75a98" providerId="ADAL" clId="{FCD19500-40C7-4A06-B9B4-4A8E1285719F}" dt="2024-08-11T03:16:01.451" v="802" actId="478"/>
          <ac:spMkLst>
            <pc:docMk/>
            <pc:sldMk cId="2278385369" sldId="351"/>
            <ac:spMk id="4" creationId="{E15B1F8F-2ED6-52A5-2D83-585DA47D7906}"/>
          </ac:spMkLst>
        </pc:spChg>
        <pc:spChg chg="mod">
          <ac:chgData name="Michael Kuniega" userId="999f7fd1-0dc3-4cba-81fd-6a42a8d75a98" providerId="ADAL" clId="{FCD19500-40C7-4A06-B9B4-4A8E1285719F}" dt="2024-08-11T03:16:31.110" v="814" actId="1076"/>
          <ac:spMkLst>
            <pc:docMk/>
            <pc:sldMk cId="2278385369" sldId="351"/>
            <ac:spMk id="5" creationId="{FB77FCD5-4CC0-18E4-0DF0-5BFDCC8E3002}"/>
          </ac:spMkLst>
        </pc:spChg>
        <pc:spChg chg="mod">
          <ac:chgData name="Michael Kuniega" userId="999f7fd1-0dc3-4cba-81fd-6a42a8d75a98" providerId="ADAL" clId="{FCD19500-40C7-4A06-B9B4-4A8E1285719F}" dt="2024-08-11T03:14:56.550" v="781" actId="20577"/>
          <ac:spMkLst>
            <pc:docMk/>
            <pc:sldMk cId="2278385369" sldId="351"/>
            <ac:spMk id="6" creationId="{ED7C433B-30AC-C14F-E6EF-18C7B8F9B002}"/>
          </ac:spMkLst>
        </pc:spChg>
        <pc:spChg chg="del">
          <ac:chgData name="Michael Kuniega" userId="999f7fd1-0dc3-4cba-81fd-6a42a8d75a98" providerId="ADAL" clId="{FCD19500-40C7-4A06-B9B4-4A8E1285719F}" dt="2024-08-11T03:15:55.828" v="800" actId="478"/>
          <ac:spMkLst>
            <pc:docMk/>
            <pc:sldMk cId="2278385369" sldId="351"/>
            <ac:spMk id="7" creationId="{46F0BC21-04C1-F4F7-9341-8BB9A8DE9DB1}"/>
          </ac:spMkLst>
        </pc:spChg>
        <pc:spChg chg="del">
          <ac:chgData name="Michael Kuniega" userId="999f7fd1-0dc3-4cba-81fd-6a42a8d75a98" providerId="ADAL" clId="{FCD19500-40C7-4A06-B9B4-4A8E1285719F}" dt="2024-08-11T03:15:58.071" v="801" actId="478"/>
          <ac:spMkLst>
            <pc:docMk/>
            <pc:sldMk cId="2278385369" sldId="351"/>
            <ac:spMk id="15" creationId="{D0063539-CF57-C09D-2235-4BA7CAAE39F9}"/>
          </ac:spMkLst>
        </pc:spChg>
        <pc:spChg chg="mod">
          <ac:chgData name="Michael Kuniega" userId="999f7fd1-0dc3-4cba-81fd-6a42a8d75a98" providerId="ADAL" clId="{FCD19500-40C7-4A06-B9B4-4A8E1285719F}" dt="2024-08-11T03:16:37.591" v="815" actId="1076"/>
          <ac:spMkLst>
            <pc:docMk/>
            <pc:sldMk cId="2278385369" sldId="351"/>
            <ac:spMk id="16" creationId="{59E2455D-91B9-11F9-2DA8-6D033F52E703}"/>
          </ac:spMkLst>
        </pc:spChg>
        <pc:spChg chg="mod">
          <ac:chgData name="Michael Kuniega" userId="999f7fd1-0dc3-4cba-81fd-6a42a8d75a98" providerId="ADAL" clId="{FCD19500-40C7-4A06-B9B4-4A8E1285719F}" dt="2024-08-11T03:15:41.963" v="799" actId="20577"/>
          <ac:spMkLst>
            <pc:docMk/>
            <pc:sldMk cId="2278385369" sldId="351"/>
            <ac:spMk id="17" creationId="{B3A1C957-681A-2ADE-9D23-8D0B25813F62}"/>
          </ac:spMkLst>
        </pc:spChg>
        <pc:cxnChg chg="add mod">
          <ac:chgData name="Michael Kuniega" userId="999f7fd1-0dc3-4cba-81fd-6a42a8d75a98" providerId="ADAL" clId="{FCD19500-40C7-4A06-B9B4-4A8E1285719F}" dt="2024-08-11T03:17:21.154" v="823" actId="1076"/>
          <ac:cxnSpMkLst>
            <pc:docMk/>
            <pc:sldMk cId="2278385369" sldId="351"/>
            <ac:cxnSpMk id="8" creationId="{97F53F7B-1159-4CD6-7B86-A263C60CA68A}"/>
          </ac:cxnSpMkLst>
        </pc:cxnChg>
        <pc:cxnChg chg="add mod">
          <ac:chgData name="Michael Kuniega" userId="999f7fd1-0dc3-4cba-81fd-6a42a8d75a98" providerId="ADAL" clId="{FCD19500-40C7-4A06-B9B4-4A8E1285719F}" dt="2024-08-11T03:17:11.982" v="821" actId="1076"/>
          <ac:cxnSpMkLst>
            <pc:docMk/>
            <pc:sldMk cId="2278385369" sldId="351"/>
            <ac:cxnSpMk id="9" creationId="{B02634B3-7A5C-5F28-0B8D-48EC809FD394}"/>
          </ac:cxnSpMkLst>
        </pc:cxnChg>
      </pc:sldChg>
      <pc:sldChg chg="addSp delSp modSp add mod ord">
        <pc:chgData name="Michael Kuniega" userId="999f7fd1-0dc3-4cba-81fd-6a42a8d75a98" providerId="ADAL" clId="{FCD19500-40C7-4A06-B9B4-4A8E1285719F}" dt="2024-08-11T03:41:56.566" v="1301" actId="1036"/>
        <pc:sldMkLst>
          <pc:docMk/>
          <pc:sldMk cId="2639228371" sldId="352"/>
        </pc:sldMkLst>
        <pc:spChg chg="mod">
          <ac:chgData name="Michael Kuniega" userId="999f7fd1-0dc3-4cba-81fd-6a42a8d75a98" providerId="ADAL" clId="{FCD19500-40C7-4A06-B9B4-4A8E1285719F}" dt="2024-08-11T03:32:42.704" v="1155" actId="20577"/>
          <ac:spMkLst>
            <pc:docMk/>
            <pc:sldMk cId="2639228371" sldId="352"/>
            <ac:spMk id="2" creationId="{8E01C59E-0269-4562-98A3-84F58A21461D}"/>
          </ac:spMkLst>
        </pc:spChg>
        <pc:spChg chg="add del mod">
          <ac:chgData name="Michael Kuniega" userId="999f7fd1-0dc3-4cba-81fd-6a42a8d75a98" providerId="ADAL" clId="{FCD19500-40C7-4A06-B9B4-4A8E1285719F}" dt="2024-08-11T03:31:48.389" v="1144" actId="478"/>
          <ac:spMkLst>
            <pc:docMk/>
            <pc:sldMk cId="2639228371" sldId="352"/>
            <ac:spMk id="3" creationId="{C5DE6D7B-35F5-A1BA-7619-7AD325F57F3E}"/>
          </ac:spMkLst>
        </pc:spChg>
        <pc:spChg chg="mod">
          <ac:chgData name="Michael Kuniega" userId="999f7fd1-0dc3-4cba-81fd-6a42a8d75a98" providerId="ADAL" clId="{FCD19500-40C7-4A06-B9B4-4A8E1285719F}" dt="2024-08-11T03:31:28.386" v="1142" actId="20577"/>
          <ac:spMkLst>
            <pc:docMk/>
            <pc:sldMk cId="2639228371" sldId="35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FCD19500-40C7-4A06-B9B4-4A8E1285719F}" dt="2024-08-11T03:34:40.240" v="1188" actId="1582"/>
          <ac:spMkLst>
            <pc:docMk/>
            <pc:sldMk cId="2639228371" sldId="352"/>
            <ac:spMk id="7" creationId="{A53F03BD-A0EA-754C-D596-ECC9D44E57F0}"/>
          </ac:spMkLst>
        </pc:spChg>
        <pc:spChg chg="add mod">
          <ac:chgData name="Michael Kuniega" userId="999f7fd1-0dc3-4cba-81fd-6a42a8d75a98" providerId="ADAL" clId="{FCD19500-40C7-4A06-B9B4-4A8E1285719F}" dt="2024-08-11T03:37:21.060" v="1218" actId="1076"/>
          <ac:spMkLst>
            <pc:docMk/>
            <pc:sldMk cId="2639228371" sldId="352"/>
            <ac:spMk id="9" creationId="{97526AC3-0E36-0081-EE43-5D18CDF40CF9}"/>
          </ac:spMkLst>
        </pc:spChg>
        <pc:spChg chg="add mod">
          <ac:chgData name="Michael Kuniega" userId="999f7fd1-0dc3-4cba-81fd-6a42a8d75a98" providerId="ADAL" clId="{FCD19500-40C7-4A06-B9B4-4A8E1285719F}" dt="2024-08-11T03:34:03.669" v="1184" actId="1035"/>
          <ac:spMkLst>
            <pc:docMk/>
            <pc:sldMk cId="2639228371" sldId="352"/>
            <ac:spMk id="10" creationId="{726E73EC-92EE-DAE8-568C-1D1FA35DCB59}"/>
          </ac:spMkLst>
        </pc:spChg>
        <pc:spChg chg="add mod">
          <ac:chgData name="Michael Kuniega" userId="999f7fd1-0dc3-4cba-81fd-6a42a8d75a98" providerId="ADAL" clId="{FCD19500-40C7-4A06-B9B4-4A8E1285719F}" dt="2024-08-11T03:34:50.040" v="1190" actId="20577"/>
          <ac:spMkLst>
            <pc:docMk/>
            <pc:sldMk cId="2639228371" sldId="352"/>
            <ac:spMk id="11" creationId="{B74F8A22-5F45-77FF-8841-687D8EDC0711}"/>
          </ac:spMkLst>
        </pc:spChg>
        <pc:spChg chg="del">
          <ac:chgData name="Michael Kuniega" userId="999f7fd1-0dc3-4cba-81fd-6a42a8d75a98" providerId="ADAL" clId="{FCD19500-40C7-4A06-B9B4-4A8E1285719F}" dt="2024-08-11T03:30:56.406" v="1098" actId="478"/>
          <ac:spMkLst>
            <pc:docMk/>
            <pc:sldMk cId="2639228371" sldId="352"/>
            <ac:spMk id="12" creationId="{036B26E7-D5A1-30B6-13AF-A97675DC7239}"/>
          </ac:spMkLst>
        </pc:spChg>
        <pc:spChg chg="del">
          <ac:chgData name="Michael Kuniega" userId="999f7fd1-0dc3-4cba-81fd-6a42a8d75a98" providerId="ADAL" clId="{FCD19500-40C7-4A06-B9B4-4A8E1285719F}" dt="2024-08-11T03:30:56.406" v="1098" actId="478"/>
          <ac:spMkLst>
            <pc:docMk/>
            <pc:sldMk cId="2639228371" sldId="352"/>
            <ac:spMk id="13" creationId="{6447570C-0DA4-9E90-82C5-7C087FE0B45E}"/>
          </ac:spMkLst>
        </pc:spChg>
        <pc:spChg chg="del">
          <ac:chgData name="Michael Kuniega" userId="999f7fd1-0dc3-4cba-81fd-6a42a8d75a98" providerId="ADAL" clId="{FCD19500-40C7-4A06-B9B4-4A8E1285719F}" dt="2024-08-11T03:30:56.406" v="1098" actId="478"/>
          <ac:spMkLst>
            <pc:docMk/>
            <pc:sldMk cId="2639228371" sldId="352"/>
            <ac:spMk id="14" creationId="{B0361B42-2A15-E61F-20BE-17DB13B73600}"/>
          </ac:spMkLst>
        </pc:spChg>
        <pc:spChg chg="add mod">
          <ac:chgData name="Michael Kuniega" userId="999f7fd1-0dc3-4cba-81fd-6a42a8d75a98" providerId="ADAL" clId="{FCD19500-40C7-4A06-B9B4-4A8E1285719F}" dt="2024-08-11T03:35:20.237" v="1199" actId="20577"/>
          <ac:spMkLst>
            <pc:docMk/>
            <pc:sldMk cId="2639228371" sldId="352"/>
            <ac:spMk id="15" creationId="{123A5E42-4F9C-4B00-1A23-4475C6D3E0FD}"/>
          </ac:spMkLst>
        </pc:spChg>
        <pc:spChg chg="add mod">
          <ac:chgData name="Michael Kuniega" userId="999f7fd1-0dc3-4cba-81fd-6a42a8d75a98" providerId="ADAL" clId="{FCD19500-40C7-4A06-B9B4-4A8E1285719F}" dt="2024-08-11T03:34:54.242" v="1192" actId="20577"/>
          <ac:spMkLst>
            <pc:docMk/>
            <pc:sldMk cId="2639228371" sldId="352"/>
            <ac:spMk id="16" creationId="{04C0DD11-CFA2-8065-E65B-E62E443068C0}"/>
          </ac:spMkLst>
        </pc:spChg>
        <pc:spChg chg="del">
          <ac:chgData name="Michael Kuniega" userId="999f7fd1-0dc3-4cba-81fd-6a42a8d75a98" providerId="ADAL" clId="{FCD19500-40C7-4A06-B9B4-4A8E1285719F}" dt="2024-08-11T03:30:56.406" v="1098" actId="478"/>
          <ac:spMkLst>
            <pc:docMk/>
            <pc:sldMk cId="2639228371" sldId="352"/>
            <ac:spMk id="17" creationId="{B3A1C957-681A-2ADE-9D23-8D0B25813F62}"/>
          </ac:spMkLst>
        </pc:spChg>
        <pc:spChg chg="del">
          <ac:chgData name="Michael Kuniega" userId="999f7fd1-0dc3-4cba-81fd-6a42a8d75a98" providerId="ADAL" clId="{FCD19500-40C7-4A06-B9B4-4A8E1285719F}" dt="2024-08-11T03:30:56.406" v="1098" actId="478"/>
          <ac:spMkLst>
            <pc:docMk/>
            <pc:sldMk cId="2639228371" sldId="352"/>
            <ac:spMk id="18" creationId="{8A01F2EA-D5A0-6A0D-3E4B-1A74560371B7}"/>
          </ac:spMkLst>
        </pc:spChg>
        <pc:spChg chg="del">
          <ac:chgData name="Michael Kuniega" userId="999f7fd1-0dc3-4cba-81fd-6a42a8d75a98" providerId="ADAL" clId="{FCD19500-40C7-4A06-B9B4-4A8E1285719F}" dt="2024-08-11T03:30:56.406" v="1098" actId="478"/>
          <ac:spMkLst>
            <pc:docMk/>
            <pc:sldMk cId="2639228371" sldId="352"/>
            <ac:spMk id="19" creationId="{F4EDC259-95D6-3A6D-6C86-F896DA3C52A6}"/>
          </ac:spMkLst>
        </pc:spChg>
        <pc:spChg chg="add mod">
          <ac:chgData name="Michael Kuniega" userId="999f7fd1-0dc3-4cba-81fd-6a42a8d75a98" providerId="ADAL" clId="{FCD19500-40C7-4A06-B9B4-4A8E1285719F}" dt="2024-08-11T03:34:57.451" v="1194" actId="20577"/>
          <ac:spMkLst>
            <pc:docMk/>
            <pc:sldMk cId="2639228371" sldId="352"/>
            <ac:spMk id="20" creationId="{0C4B5D79-3221-0B01-5D6F-02575248209B}"/>
          </ac:spMkLst>
        </pc:spChg>
        <pc:spChg chg="add mod">
          <ac:chgData name="Michael Kuniega" userId="999f7fd1-0dc3-4cba-81fd-6a42a8d75a98" providerId="ADAL" clId="{FCD19500-40C7-4A06-B9B4-4A8E1285719F}" dt="2024-08-11T03:35:10.345" v="1197" actId="20577"/>
          <ac:spMkLst>
            <pc:docMk/>
            <pc:sldMk cId="2639228371" sldId="352"/>
            <ac:spMk id="23" creationId="{7574E5DE-9413-FD36-CA98-7AFF390061D5}"/>
          </ac:spMkLst>
        </pc:spChg>
        <pc:spChg chg="add mod">
          <ac:chgData name="Michael Kuniega" userId="999f7fd1-0dc3-4cba-81fd-6a42a8d75a98" providerId="ADAL" clId="{FCD19500-40C7-4A06-B9B4-4A8E1285719F}" dt="2024-08-11T03:35:43.616" v="1204" actId="20577"/>
          <ac:spMkLst>
            <pc:docMk/>
            <pc:sldMk cId="2639228371" sldId="352"/>
            <ac:spMk id="24" creationId="{4BC883B7-AFF9-3ED3-EA3F-7746DB90C4A8}"/>
          </ac:spMkLst>
        </pc:spChg>
        <pc:spChg chg="add mod">
          <ac:chgData name="Michael Kuniega" userId="999f7fd1-0dc3-4cba-81fd-6a42a8d75a98" providerId="ADAL" clId="{FCD19500-40C7-4A06-B9B4-4A8E1285719F}" dt="2024-08-11T03:36:39.305" v="1213" actId="20577"/>
          <ac:spMkLst>
            <pc:docMk/>
            <pc:sldMk cId="2639228371" sldId="352"/>
            <ac:spMk id="31" creationId="{D1C7DC65-593F-E453-5FF0-F280D9C22E74}"/>
          </ac:spMkLst>
        </pc:spChg>
        <pc:spChg chg="add mod">
          <ac:chgData name="Michael Kuniega" userId="999f7fd1-0dc3-4cba-81fd-6a42a8d75a98" providerId="ADAL" clId="{FCD19500-40C7-4A06-B9B4-4A8E1285719F}" dt="2024-08-11T03:40:02.100" v="1260" actId="1076"/>
          <ac:spMkLst>
            <pc:docMk/>
            <pc:sldMk cId="2639228371" sldId="352"/>
            <ac:spMk id="44" creationId="{BE93DA9E-9AB5-4BA8-B254-E4E3BCBD46F3}"/>
          </ac:spMkLst>
        </pc:spChg>
        <pc:spChg chg="add mod">
          <ac:chgData name="Michael Kuniega" userId="999f7fd1-0dc3-4cba-81fd-6a42a8d75a98" providerId="ADAL" clId="{FCD19500-40C7-4A06-B9B4-4A8E1285719F}" dt="2024-08-11T03:41:51.266" v="1291" actId="207"/>
          <ac:spMkLst>
            <pc:docMk/>
            <pc:sldMk cId="2639228371" sldId="352"/>
            <ac:spMk id="45" creationId="{BCCC1464-2326-CF94-1DBE-6BBC7C5A5939}"/>
          </ac:spMkLst>
        </pc:spChg>
        <pc:spChg chg="add mod">
          <ac:chgData name="Michael Kuniega" userId="999f7fd1-0dc3-4cba-81fd-6a42a8d75a98" providerId="ADAL" clId="{FCD19500-40C7-4A06-B9B4-4A8E1285719F}" dt="2024-08-11T03:41:46.233" v="1290" actId="207"/>
          <ac:spMkLst>
            <pc:docMk/>
            <pc:sldMk cId="2639228371" sldId="352"/>
            <ac:spMk id="46" creationId="{F4FC3944-3780-BEDF-1035-122B4DDCE232}"/>
          </ac:spMkLst>
        </pc:spChg>
        <pc:spChg chg="add mod">
          <ac:chgData name="Michael Kuniega" userId="999f7fd1-0dc3-4cba-81fd-6a42a8d75a98" providerId="ADAL" clId="{FCD19500-40C7-4A06-B9B4-4A8E1285719F}" dt="2024-08-11T03:41:56.566" v="1301" actId="1036"/>
          <ac:spMkLst>
            <pc:docMk/>
            <pc:sldMk cId="2639228371" sldId="352"/>
            <ac:spMk id="47" creationId="{0B1EE7E7-9889-1655-ABA0-2E53A2A31A75}"/>
          </ac:spMkLst>
        </pc:spChg>
        <pc:inkChg chg="add del">
          <ac:chgData name="Michael Kuniega" userId="999f7fd1-0dc3-4cba-81fd-6a42a8d75a98" providerId="ADAL" clId="{FCD19500-40C7-4A06-B9B4-4A8E1285719F}" dt="2024-08-11T03:39:13.454" v="1244"/>
          <ac:inkMkLst>
            <pc:docMk/>
            <pc:sldMk cId="2639228371" sldId="352"/>
            <ac:inkMk id="41" creationId="{EC1FF933-7BF2-57CD-5EAD-491413E6F67A}"/>
          </ac:inkMkLst>
        </pc:inkChg>
        <pc:inkChg chg="add">
          <ac:chgData name="Michael Kuniega" userId="999f7fd1-0dc3-4cba-81fd-6a42a8d75a98" providerId="ADAL" clId="{FCD19500-40C7-4A06-B9B4-4A8E1285719F}" dt="2024-08-11T03:39:17.166" v="1245" actId="9405"/>
          <ac:inkMkLst>
            <pc:docMk/>
            <pc:sldMk cId="2639228371" sldId="352"/>
            <ac:inkMk id="42" creationId="{BE920C1C-D644-5B7E-E680-BD38C1AC9DEB}"/>
          </ac:inkMkLst>
        </pc:inkChg>
        <pc:inkChg chg="add">
          <ac:chgData name="Michael Kuniega" userId="999f7fd1-0dc3-4cba-81fd-6a42a8d75a98" providerId="ADAL" clId="{FCD19500-40C7-4A06-B9B4-4A8E1285719F}" dt="2024-08-11T03:39:20.143" v="1246" actId="9405"/>
          <ac:inkMkLst>
            <pc:docMk/>
            <pc:sldMk cId="2639228371" sldId="352"/>
            <ac:inkMk id="43" creationId="{F52091B8-675C-C677-B3FB-E8C284F00A6B}"/>
          </ac:inkMkLst>
        </pc:inkChg>
        <pc:cxnChg chg="del">
          <ac:chgData name="Michael Kuniega" userId="999f7fd1-0dc3-4cba-81fd-6a42a8d75a98" providerId="ADAL" clId="{FCD19500-40C7-4A06-B9B4-4A8E1285719F}" dt="2024-08-11T03:30:56.406" v="1098" actId="478"/>
          <ac:cxnSpMkLst>
            <pc:docMk/>
            <pc:sldMk cId="2639228371" sldId="352"/>
            <ac:cxnSpMk id="4" creationId="{EFA4F158-8C4F-21CF-BBE5-BDC33D25331F}"/>
          </ac:cxnSpMkLst>
        </pc:cxnChg>
        <pc:cxnChg chg="del">
          <ac:chgData name="Michael Kuniega" userId="999f7fd1-0dc3-4cba-81fd-6a42a8d75a98" providerId="ADAL" clId="{FCD19500-40C7-4A06-B9B4-4A8E1285719F}" dt="2024-08-11T03:30:56.406" v="1098" actId="478"/>
          <ac:cxnSpMkLst>
            <pc:docMk/>
            <pc:sldMk cId="2639228371" sldId="352"/>
            <ac:cxnSpMk id="5" creationId="{59EC506C-FC74-333D-09AC-002D2F47676A}"/>
          </ac:cxnSpMkLst>
        </pc:cxnChg>
        <pc:cxnChg chg="del">
          <ac:chgData name="Michael Kuniega" userId="999f7fd1-0dc3-4cba-81fd-6a42a8d75a98" providerId="ADAL" clId="{FCD19500-40C7-4A06-B9B4-4A8E1285719F}" dt="2024-08-11T03:30:56.406" v="1098" actId="478"/>
          <ac:cxnSpMkLst>
            <pc:docMk/>
            <pc:sldMk cId="2639228371" sldId="352"/>
            <ac:cxnSpMk id="8" creationId="{99EA9405-E10A-9189-6C4F-279DDE10BE13}"/>
          </ac:cxnSpMkLst>
        </pc:cxnChg>
        <pc:cxnChg chg="add mod">
          <ac:chgData name="Michael Kuniega" userId="999f7fd1-0dc3-4cba-81fd-6a42a8d75a98" providerId="ADAL" clId="{FCD19500-40C7-4A06-B9B4-4A8E1285719F}" dt="2024-08-11T03:34:25.891" v="1187" actId="208"/>
          <ac:cxnSpMkLst>
            <pc:docMk/>
            <pc:sldMk cId="2639228371" sldId="352"/>
            <ac:cxnSpMk id="22" creationId="{BDD256AF-4779-FE7C-5C83-BA0D1108AF22}"/>
          </ac:cxnSpMkLst>
        </pc:cxnChg>
        <pc:cxnChg chg="add mod">
          <ac:chgData name="Michael Kuniega" userId="999f7fd1-0dc3-4cba-81fd-6a42a8d75a98" providerId="ADAL" clId="{FCD19500-40C7-4A06-B9B4-4A8E1285719F}" dt="2024-08-11T03:36:19.370" v="1210" actId="14100"/>
          <ac:cxnSpMkLst>
            <pc:docMk/>
            <pc:sldMk cId="2639228371" sldId="352"/>
            <ac:cxnSpMk id="25" creationId="{1F6D03E4-4552-99DF-2DD4-51CE01D3A101}"/>
          </ac:cxnSpMkLst>
        </pc:cxnChg>
        <pc:cxnChg chg="add mod">
          <ac:chgData name="Michael Kuniega" userId="999f7fd1-0dc3-4cba-81fd-6a42a8d75a98" providerId="ADAL" clId="{FCD19500-40C7-4A06-B9B4-4A8E1285719F}" dt="2024-08-11T03:38:36.923" v="1240" actId="14100"/>
          <ac:cxnSpMkLst>
            <pc:docMk/>
            <pc:sldMk cId="2639228371" sldId="352"/>
            <ac:cxnSpMk id="32" creationId="{4D456DB9-B63B-BEC1-741E-D3DEDB1A0474}"/>
          </ac:cxnSpMkLst>
        </pc:cxnChg>
        <pc:cxnChg chg="add mod">
          <ac:chgData name="Michael Kuniega" userId="999f7fd1-0dc3-4cba-81fd-6a42a8d75a98" providerId="ADAL" clId="{FCD19500-40C7-4A06-B9B4-4A8E1285719F}" dt="2024-08-11T03:38:47.382" v="1242" actId="1076"/>
          <ac:cxnSpMkLst>
            <pc:docMk/>
            <pc:sldMk cId="2639228371" sldId="352"/>
            <ac:cxnSpMk id="33" creationId="{C848D776-BD79-A1FD-D1BA-7C1F7AB5ACA3}"/>
          </ac:cxnSpMkLst>
        </pc:cxnChg>
      </pc:sldChg>
      <pc:sldChg chg="new del">
        <pc:chgData name="Michael Kuniega" userId="999f7fd1-0dc3-4cba-81fd-6a42a8d75a98" providerId="ADAL" clId="{FCD19500-40C7-4A06-B9B4-4A8E1285719F}" dt="2024-08-11T03:30:42.292" v="1094" actId="47"/>
        <pc:sldMkLst>
          <pc:docMk/>
          <pc:sldMk cId="2801138965" sldId="35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1T02:59:38.760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3 16 3825,'5'3'15349,"-5"-3"-15214,0-1 15,0 1-1,0-1 0,0 0 0,1 1 0,-2-1 0,1 0 0,0 1 0,0-1 0,0 0 0,0 1 0,0-1 0,0 0 0,-1 1 0,1-1 0,0 0 1,0 1-1,-1-1 0,1 1 0,-1-1 0,1 1 0,0-1 0,-1 1 0,1-1 0,-2 0 0,0-1 160,70 47 3313,-32-20-3115,-28-21-460,0 2 0,0-1 0,12 12 0,7 10-4,-2 1 0,-1 2 1,-1 0-1,22 40 0,-36-52-34,-1 0 0,-1 1-1,7 30 1,5 15 11,-3-19-11,50 120 39,-58-147-43,-2 1 0,-1 0 0,0 0 0,-1 0-1,2 34 1,7 29-2,19 153 12,-24-159-22,-7-8 23,-2-33-16,5-8 21,-3-23-84,0 1 0,0-1 0,-1 0 0,1 1 0,-1-1 0,0 0 0,0 1 0,-2 5 1,-5-30-9412,6 18 7298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1T02:59:45.301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705 44 1264,'-13'2'490,"3"-1"1901,17-11-403,-7 10-1949,0 0 0,0 0 0,0 0 0,0 0 0,1 0 0,-1 0 0,0 0 0,0 0 0,0 0 0,0 0 0,1 0 0,-1 0 0,0 0 0,0 0 0,0 0 0,0-1 0,0 1 0,0 0 0,1 0 0,-1 0 0,0 0 0,0 0 0,0-1 0,0 1 0,0 0 0,0 0 0,0 0 0,0 0 0,0 0 0,0-1-1,0 1 1,0 0 0,0 0 0,0 0 0,0 0 0,0-1 0,0 1 0,0 0 0,0 0 0,0 0 0,0 0 0,0-1 0,0 1 0,0 0 0,0 0 0,0 0 0,0 0 0,0 0 0,0-1 0,-1 1 0,1 0 0,0 0 0,0 0 0,0 0 0,0 0 0,0 0 0,-1-1 0,-10 2 241,3-1 1526,8-11 1445,1 10-3206,-1 1 1,0-1-1,0 0 1,1 1-1,-1-1 0,0 1 1,0-1-1,0 0 1,0 1-1,0-1 0,0 1 1,0-1-1,0 0 1,0 1-1,0-1 1,-1 1-1,1-1 0,0 0 1,0 1-1,-1-1 1,1 1-1,0-1 0,0 1 1,-1-1-1,1 1 1,-1-1-1,1 1 1,0-1-1,-1 1 0,1-1 1,-1 1-1,1 0 1,-1-1-1,1 1 0,-1 0 1,0-1-1,-1 1-17,-1 1 1,1-1-1,0 1 0,0-1 0,0 1 1,0 0-1,0-1 0,0 1 0,0 0 1,0 0-1,-3 2 0,-7 5 1031,-68 44 1987,69-44-2855,1 1-1,1 0 0,-1 0 0,1 1 0,-10 15 0,-20 25 548,26-35-486,1 1-1,-19 29 1,-47 123 1107,7-16-832,52-111-49,-16 50 0,9-22-262,1-12-85,14-35 55,1 1 0,-9 31 0,13-35-85,-1-1 0,-12 23 0,12-27-91,1 0 0,0 1 0,0 0 0,-4 25-1,5-14 2,3-19 21,0 0 1,1 0-1,0 0 1,0 0-1,1 1 1,0-1-1,0 0 1,1 0-1,0 1 1,2 9-1,-2-14-16,0 1 0,-1 0-1,1 1 1,-1-1-1,0 0 1,-1 0-1,1 0 1,-1 0-1,1 0 1,-1 0-1,-2 5 1,-3 17 164,5-23-152,-1 34 98,7-32-68,-5-5-56,0 1 0,1-1-1,-1 0 1,0 0 0,0 0 0,1 1-1,-1-1 1,0 0 0,0 1 0,1-1-1,-1 0 1,0 1 0,0-1 0,0 0-1,1 1 1,-1-1 0,0 0-1,0 1 1,0-1 0,0 0 0,0 1-1,0-1 1,0 1 0,0-1 0,0 0-1,0 1 1,0-1 0,0 1 0,0-1-1,0 0 1,0 1 0,0-1 0,-1 0-1,1 1 1,0-1 0,0 25 133,0-22-129,0-1-1,1 1 0,-1-1 0,0 1 0,0-1 0,0 1 0,-1-1 1,1 0-1,-1 1 0,-1 4 0,2-7-2,0 1-1,0 0 1,-1 0-1,1-1 1,0 1-1,0 0 1,0 0-1,0 0 1,0-1 0,0 1-1,0 0 1,0 0-1,0 0 1,0-1-1,0 1 1,0 0 0,1 0-1,-1 0 1,0-1-1,1 1 1,0 1-1,3 12 158,-4-15-137,1-1 0,-1 1 0,1-1 0,-1 1 0,1-1-1,0 1 1,-1 0 0,1-1 0,0 1 0,0 0 0,1-2 0,12-20-1140,-14 21 555,0 1-1,1-1 1,-1 0-1,0 1 1,0-1-1,0 1 1,0-1-1,0 1 1,0-1-1,-1-2 0,-5-10-2193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1T03:13:21.175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475 17 2152,'10'-14'16463,"-9"11"-14590,-36 34 46,19-22-1116,15-8-749,0-1 0,-1 1 0,1-1 0,0 1 0,0-1 0,0 1 0,0 0 0,0 0 1,0-1-1,0 1 0,0 0 0,0 0 0,0 0 0,-1 2 0,-149 227 2797,133-198-2592,2 0 0,-19 54 0,15-36-134,-4 15 136,3 0 1,-14 81-1,7-58 107,13-24-171,10-49-169,1 0 0,1 0-1,0 1 1,-1 23 0,4-25-2,-2 0 0,0 0 0,-5 16 1,4-17 2,0 1 1,1 0 0,-1 16 0,3-18 19,-2 1-1,-3 16 1,-1 23 91,9-9 48,-1-12-46,1-8 98,-3 17 18,0-40-254,0 0-2,0 1 1,0 0-1,-1-1 0,1 1 0,0-1 1,0 1-1,0-1 0,0 1 1,0-1-1,0 1 0,0 0 0,0-1 1,0 1-1,0-1 0,0 1 1,1-1-1,-1 1 0,0-1 0,0 1 1,0 0-1,1-1 0,-1 1 1,0-1-1,1 0 0,-1 1 0,0-1 1,1 1-1,-1-1 0,0 1 1,1-1-1,0 1 0,1-28-8292,-7 6 5483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1T03:13:36.132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40 1 2280,'-3'3'2282,"2"-1"-1653,0-1 0,0 0 1,0 0-1,-1 0 0,1 0 1,0 0-1,0 0 1,0 0-1,-1 0 0,1-1 1,-1 1-1,1 0 0,0-1 1,-1 1-1,1-1 0,-1 1 1,1-1-1,-3 0 495,-2-3 3265,3 2-1992,12 0-592,-7 2-1651,0 0 0,0 0 0,0 0 0,0 1 0,-1-1 0,1 1 0,0-1 0,0 1 0,-1-1 0,1 1 0,-1 0-1,2 2 1,12 11 398,-9-10-417,1 1 0,-1 0 1,0 0-1,0 1 0,-1 0 0,8 13 1,9 10 53,37 52 83,-44-61-121,3 10-87,-1 1 0,-1 0-1,-2 1 1,16 55 0,25 59-15,-28-85-37,19 37 17,22 32 3,-63-120-30,0 1 0,-1-1 0,5 22 0,-1-2-2,3 2 9,-5-15-5,9 38 1,-5 14 13,2 126 1,-3-61-2,-9-110-14,-1-19-2,1-1 0,0 1 0,1-1 0,-1 0 0,2 8-1,-1-10 1,-1 0 0,0 0-1,-1 1 1,1-1 0,0 0-1,-1 0 1,0 0 0,0 1-1,0-1 1,0 0 0,-3 4-1,4-6 1,0-1-1,0 0 0,0 1 0,0-1 0,0 0 1,0 1-1,0-1 0,0 1 0,0-1 1,0 0-1,1 1 0,-1-1 0,0 0 0,0 1 1,0-1-1,0 0 0,0 1 0,1-1 0,-1 0 1,0 1-1,0-1 0,1 0 0,-1 0 0,0 1 1,0-1-1,1 0 0,0 1 0,-1-1 0,0 0 1,0 0-1,1 0 0,-1 0 0,0 0 0,0 0 0,0 1 1,1-1-1,-1 0 0,0 0 0,0 0 0,0 0 1,0 1-1,1-1 0,-1 0 0,0 0 0,0 0 1,0 1-1,0-1 0,0 0 0,0 0 0,0 1 0,0-1 1,0 0-1,0 0 0,0 0 0,1 1 0,-1-1 1,0 0-1,-1 0 0,1 1 0,0-1 0,0 0 0,0 0 1,0 1-1,0-1 0,0 0 0,0 0 0,0 0 1,0 1-1,0-1 0,0 0 0,-1 0 0,1 0 1,0 1-1,0-1 0,-1 0 0,1 1 1,-1 0 0,1-1 0,0 1 0,-1 0-1,1 0 1,0 0 0,-1 0 0,1-1 0,0 1 0,0 0 0,0 0 0,-1 0-1,1 0 1,0 0 0,0 0 0,0 0 0,1 0 0,-1-1 0,0 1 0,0 0-1,0 0 1,1 0 0,0 1 0,0 7 3,-1-8-2,0-1 0,0 1-1,-1 0 1,1 0 0,1 0-1,-1 0 1,0 0 0,0 0-1,0 0 1,0 0 0,1 0-1,-1 0 1,1 1 0,-1-1 32,-17-14-3124,-7 5-382,-23-14 863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1T03:39:17.166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19 27 5577,'0'0'1509,"-4"-8"4168,3 9-5404,-1 1 1,1-1-1,0 1 1,0 0 0,0-1-1,0 1 1,0 0-1,0 0 1,0 0-1,1 0 1,-1 0-1,1 0 1,-1 0 0,1 0-1,-1 3 534,0-34 7027,1 27-5786,4-14 1109,-2 13-2936,-1 11 177,17 12 134,50 70-429,-50-52-88,2-10-5,-1 1 0,-1 1 0,24 57 0,-28-57-8,-2-5-1,-6-10 2,1-1-1,0 1 1,1-2-1,1 1 0,16 19 1,-19-25-2,-1 1 0,1 0 1,-1 0-1,-1 0 0,0 0 1,0 1-1,3 11 0,-3-6 1,2-1 0,7 17 0,5 3-1,-2 0 0,16 50-1,15 77 5,-25-80-3,20 62 13,-13 8-9,-20-95-4,5 79-2,-12-114 2,-1-1 0,-1 22 1,0-18-2,-6 16-1,4-32-433,-2-8-685,-10-16-2102,-2-1 499,2 8 699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1T03:39:20.143"/>
    </inkml:context>
    <inkml:brush xml:id="br0">
      <inkml:brushProperty name="width" value="0.05" units="cm"/>
      <inkml:brushProperty name="height" value="0.05" units="cm"/>
      <inkml:brushProperty name="color" value="#AE0E1D"/>
    </inkml:brush>
  </inkml:definitions>
  <inkml:trace contextRef="#ctx0" brushRef="#br0">0 0 4569,'3'13'16431,"11"-15"-12551,-13 1-3778,1 1 0,-1-1 0,1 1 0,-1 0 0,1-1 1,-1 1-1,1 0 0,-1 0 0,1 0 0,0 0 1,-1 0-1,1 1 0,-1-1 0,3 1 0,1 2-28,-1 0-1,1 0 0,-1 0 1,0 0-1,0 1 0,0 0 0,-1 0 1,1 0-1,4 6 0,17 18-28,6 3 46,-26-24-14,1-1 0,0-1-1,0 1 1,0-1 0,1 0-1,-1 0 1,1-1 0,13 6-1,-17-8-48,1 0-1,-1 0 1,1 0-1,-1 0 0,0 1 1,0 0-1,0-1 1,0 1-1,-1 0 0,1 0 1,-1 1-1,4 5 1,22 49 93,-15-28-52,100 214 371,-111-238-434,0 0 0,-1 0-1,1 0 1,-1 1 0,0 7 0,6 24 9,4-7-4,21 40 0,-25-52-6,0 0 1,-1 1-1,-2 0 0,0 0 1,-1 1-1,1 22 0,-3-29-2,15 175 5,-7-66 2,-7-72-3,2 12-8,-4-60 69,0-2-599,-7-12-7305,-4 4 5765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3.png"/><Relationship Id="rId5" Type="http://schemas.openxmlformats.org/officeDocument/2006/relationships/image" Target="../media/image19.png"/><Relationship Id="rId10" Type="http://schemas.openxmlformats.org/officeDocument/2006/relationships/customXml" Target="../ink/ink4.xml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customXml" Target="../ink/ink6.xml"/><Relationship Id="rId18" Type="http://schemas.openxmlformats.org/officeDocument/2006/relationships/image" Target="../media/image43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8.png"/><Relationship Id="rId17" Type="http://schemas.openxmlformats.org/officeDocument/2006/relationships/image" Target="../media/image42.png"/><Relationship Id="rId2" Type="http://schemas.openxmlformats.org/officeDocument/2006/relationships/image" Target="../media/image29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customXml" Target="../ink/ink5.xml"/><Relationship Id="rId5" Type="http://schemas.openxmlformats.org/officeDocument/2006/relationships/image" Target="../media/image32.png"/><Relationship Id="rId15" Type="http://schemas.openxmlformats.org/officeDocument/2006/relationships/image" Target="../media/image40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5-1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Isosceles and Equilateral Triangles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373688" y="1041184"/>
            <a:ext cx="6353162" cy="4618030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/>
              <p:nvPr/>
            </p:nvSpPr>
            <p:spPr>
              <a:xfrm>
                <a:off x="3059532" y="1586836"/>
                <a:ext cx="9814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532" y="1586836"/>
                <a:ext cx="98147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FA4F158-8C4F-21CF-BBE5-BDC33D25331F}"/>
              </a:ext>
            </a:extLst>
          </p:cNvPr>
          <p:cNvCxnSpPr>
            <a:cxnSpLocks/>
          </p:cNvCxnSpPr>
          <p:nvPr/>
        </p:nvCxnSpPr>
        <p:spPr>
          <a:xfrm flipH="1" flipV="1">
            <a:off x="2011477" y="2724889"/>
            <a:ext cx="383582" cy="5442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9EC506C-FC74-333D-09AC-002D2F47676A}"/>
              </a:ext>
            </a:extLst>
          </p:cNvPr>
          <p:cNvCxnSpPr>
            <a:cxnSpLocks/>
          </p:cNvCxnSpPr>
          <p:nvPr/>
        </p:nvCxnSpPr>
        <p:spPr>
          <a:xfrm flipV="1">
            <a:off x="3572334" y="5283049"/>
            <a:ext cx="0" cy="66297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9EA9405-E10A-9189-6C4F-279DDE10BE13}"/>
              </a:ext>
            </a:extLst>
          </p:cNvPr>
          <p:cNvCxnSpPr>
            <a:cxnSpLocks/>
          </p:cNvCxnSpPr>
          <p:nvPr/>
        </p:nvCxnSpPr>
        <p:spPr>
          <a:xfrm flipV="1">
            <a:off x="4716368" y="2669450"/>
            <a:ext cx="364187" cy="65515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6B26E7-D5A1-30B6-13AF-A97675DC7239}"/>
                  </a:ext>
                </a:extLst>
              </p:cNvPr>
              <p:cNvSpPr txBox="1"/>
              <p:nvPr/>
            </p:nvSpPr>
            <p:spPr>
              <a:xfrm>
                <a:off x="787909" y="4929106"/>
                <a:ext cx="9814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6B26E7-D5A1-30B6-13AF-A97675DC7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09" y="4929106"/>
                <a:ext cx="981474" cy="707886"/>
              </a:xfrm>
              <a:prstGeom prst="rect">
                <a:avLst/>
              </a:prstGeom>
              <a:blipFill>
                <a:blip r:embed="rId4"/>
                <a:stretch>
                  <a:fillRect r="-6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47570C-0DA4-9E90-82C5-7C087FE0B45E}"/>
                  </a:ext>
                </a:extLst>
              </p:cNvPr>
              <p:cNvSpPr txBox="1"/>
              <p:nvPr/>
            </p:nvSpPr>
            <p:spPr>
              <a:xfrm>
                <a:off x="5282272" y="4929106"/>
                <a:ext cx="9814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47570C-0DA4-9E90-82C5-7C087FE0B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272" y="4929106"/>
                <a:ext cx="98147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A01F2EA-D5A0-6A0D-3E4B-1A74560371B7}"/>
                  </a:ext>
                </a:extLst>
              </p:cNvPr>
              <p:cNvSpPr txBox="1"/>
              <p:nvPr/>
            </p:nvSpPr>
            <p:spPr>
              <a:xfrm>
                <a:off x="1030003" y="2370946"/>
                <a:ext cx="98147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A01F2EA-D5A0-6A0D-3E4B-1A7456037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003" y="2370946"/>
                <a:ext cx="981474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4EDC259-95D6-3A6D-6C86-F896DA3C52A6}"/>
                  </a:ext>
                </a:extLst>
              </p:cNvPr>
              <p:cNvSpPr txBox="1"/>
              <p:nvPr/>
            </p:nvSpPr>
            <p:spPr>
              <a:xfrm>
                <a:off x="5099950" y="2370946"/>
                <a:ext cx="176550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4EDC259-95D6-3A6D-6C86-F896DA3C5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950" y="2370946"/>
                <a:ext cx="1765509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98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92271" y="998927"/>
                <a:ext cx="7539602" cy="5177591"/>
              </a:xfrm>
            </p:spPr>
            <p:txBody>
              <a:bodyPr>
                <a:normAutofit/>
              </a:bodyPr>
              <a:lstStyle/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Two Congruent Legs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endParaRPr lang="en-US" sz="9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000" b="1" u="sng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Vertex Angle</a:t>
                </a:r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Angle with Sides that are Legs. </a:t>
                </a:r>
                <a:endParaRPr lang="en-US" sz="30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1">
                  <a:buClrTx/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Vertex Angle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endParaRPr lang="en-US" sz="9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000" b="1" u="sng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Base</a:t>
                </a:r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Side Opposite the Vertex Angle</a:t>
                </a:r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endParaRPr lang="en-US" sz="9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000" b="1" u="sng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Base Angles</a:t>
                </a:r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Two Angles Formed by the  Base and the Congruent Sides</a:t>
                </a:r>
              </a:p>
              <a:p>
                <a:pPr lvl="1">
                  <a:buClr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Base Angles</a:t>
                </a:r>
              </a:p>
              <a:p>
                <a:pPr lvl="1">
                  <a:buClrTx/>
                  <a:buFont typeface="Arial" panose="020B0604020202020204" pitchFamily="34" charset="0"/>
                  <a:buChar char="•"/>
                </a:pPr>
                <a:r>
                  <a:rPr lang="en-US" sz="3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≅∠</m:t>
                    </m:r>
                    <m:r>
                      <a:rPr lang="en-US" sz="30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92271" y="998927"/>
                <a:ext cx="7539602" cy="5177591"/>
              </a:xfrm>
              <a:blipFill>
                <a:blip r:embed="rId2"/>
                <a:stretch>
                  <a:fillRect l="-3153" t="-2473" r="-970" b="-1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38316" y="162297"/>
            <a:ext cx="6515368" cy="768350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Isosceles Triangles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7631873" y="1613690"/>
            <a:ext cx="4273104" cy="3544584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53522" y="998927"/>
            <a:ext cx="2506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Vertex Angle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0606275" y="3147237"/>
            <a:ext cx="381000" cy="3429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H="1" flipV="1">
            <a:off x="8606508" y="3103683"/>
            <a:ext cx="380288" cy="28229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302213" y="5188262"/>
            <a:ext cx="1008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08417" y="2705128"/>
            <a:ext cx="1221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137982-F59F-BA00-C672-0B2D4A5BFBD9}"/>
              </a:ext>
            </a:extLst>
          </p:cNvPr>
          <p:cNvSpPr txBox="1"/>
          <p:nvPr/>
        </p:nvSpPr>
        <p:spPr>
          <a:xfrm>
            <a:off x="10683429" y="2703924"/>
            <a:ext cx="1221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C8E0DFE-6048-5EFE-02F2-0289826F90C1}"/>
                  </a:ext>
                </a:extLst>
              </p:cNvPr>
              <p:cNvSpPr txBox="1"/>
              <p:nvPr/>
            </p:nvSpPr>
            <p:spPr>
              <a:xfrm>
                <a:off x="7920585" y="4486305"/>
                <a:ext cx="93764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C8E0DFE-6048-5EFE-02F2-0289826F9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585" y="4486305"/>
                <a:ext cx="93764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B2D3-8533-0602-429A-CC061AD64317}"/>
                  </a:ext>
                </a:extLst>
              </p:cNvPr>
              <p:cNvSpPr txBox="1"/>
              <p:nvPr/>
            </p:nvSpPr>
            <p:spPr>
              <a:xfrm>
                <a:off x="10682232" y="4486304"/>
                <a:ext cx="93764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B2D3-8533-0602-429A-CC061AD64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232" y="4486304"/>
                <a:ext cx="93764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753361-07F0-99B5-72A6-229161B9833D}"/>
                  </a:ext>
                </a:extLst>
              </p:cNvPr>
              <p:cNvSpPr txBox="1"/>
              <p:nvPr/>
            </p:nvSpPr>
            <p:spPr>
              <a:xfrm>
                <a:off x="9337840" y="1912206"/>
                <a:ext cx="93764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753361-07F0-99B5-72A6-229161B98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7840" y="1912206"/>
                <a:ext cx="93764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7CEAEEC-C047-667C-3A4C-8C8C8CD71885}"/>
                  </a:ext>
                </a:extLst>
              </p14:cNvPr>
              <p14:cNvContentPartPr/>
              <p14:nvPr/>
            </p14:nvContentPartPr>
            <p14:xfrm>
              <a:off x="7985323" y="4640393"/>
              <a:ext cx="189720" cy="497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7CEAEEC-C047-667C-3A4C-8C8C8CD7188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6323" y="4631753"/>
                <a:ext cx="207360" cy="5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ADBCC42-4ABC-1CCF-9291-5363A28BA7C5}"/>
                  </a:ext>
                </a:extLst>
              </p14:cNvPr>
              <p14:cNvContentPartPr/>
              <p14:nvPr/>
            </p14:nvContentPartPr>
            <p14:xfrm>
              <a:off x="11324323" y="4608713"/>
              <a:ext cx="253800" cy="5256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ADBCC42-4ABC-1CCF-9291-5363A28BA7C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315683" y="4599713"/>
                <a:ext cx="271440" cy="54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982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dj1hlxw0wr920.cloudfront.net/userfiles/wyzfiles/80812840-1ede-4f31-8aa1-dff9cba2a88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50" y="2187275"/>
            <a:ext cx="3535699" cy="38768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7450" y="271884"/>
            <a:ext cx="10917100" cy="1754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Isosceles Triangle Theorem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If two sides of a triangle are congruent, then the angles opposite those sides are congruent.</a:t>
            </a:r>
          </a:p>
        </p:txBody>
      </p:sp>
    </p:spTree>
    <p:extLst>
      <p:ext uri="{BB962C8B-B14F-4D97-AF65-F5344CB8AC3E}">
        <p14:creationId xmlns:p14="http://schemas.microsoft.com/office/powerpoint/2010/main" val="403466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330" y="196969"/>
            <a:ext cx="11255340" cy="1754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Converse of Isosceles Triangle Theorem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If two angles of a triangle are congruent, then the sides opposite the angles are congruent.</a:t>
            </a:r>
          </a:p>
        </p:txBody>
      </p:sp>
      <p:pic>
        <p:nvPicPr>
          <p:cNvPr id="14338" name="Picture 2" descr="http://dj1hlxw0wr920.cloudfront.net/userfiles/wyzfiles/8a9dd12a-0024-455f-8e2e-1f6430fa54e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737" y="2356137"/>
            <a:ext cx="3812526" cy="36992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1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1128740" y="1465511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/>
              <p:nvPr/>
            </p:nvSpPr>
            <p:spPr>
              <a:xfrm>
                <a:off x="642739" y="3833223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9" y="3833223"/>
                <a:ext cx="54012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/>
              <p:nvPr/>
            </p:nvSpPr>
            <p:spPr>
              <a:xfrm>
                <a:off x="1219276" y="2484059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76" y="2484059"/>
                <a:ext cx="54012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/>
              <p:nvPr/>
            </p:nvSpPr>
            <p:spPr>
              <a:xfrm>
                <a:off x="2474939" y="1816595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𝟑𝟖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939" y="1816595"/>
                <a:ext cx="540128" cy="523220"/>
              </a:xfrm>
              <a:prstGeom prst="rect">
                <a:avLst/>
              </a:prstGeom>
              <a:blipFill>
                <a:blip r:embed="rId5"/>
                <a:stretch>
                  <a:fillRect r="-23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5B1F8F-2ED6-52A5-2D83-585DA47D7906}"/>
                  </a:ext>
                </a:extLst>
              </p:cNvPr>
              <p:cNvSpPr txBox="1"/>
              <p:nvPr/>
            </p:nvSpPr>
            <p:spPr>
              <a:xfrm>
                <a:off x="4471860" y="3821921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5B1F8F-2ED6-52A5-2D83-585DA47D7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60" y="3821921"/>
                <a:ext cx="54012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77FCD5-4CC0-18E4-0DF0-5BFDCC8E3002}"/>
                  </a:ext>
                </a:extLst>
              </p:cNvPr>
              <p:cNvSpPr txBox="1"/>
              <p:nvPr/>
            </p:nvSpPr>
            <p:spPr>
              <a:xfrm>
                <a:off x="3700808" y="2484059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77FCD5-4CC0-18E4-0DF0-5BFDCC8E3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808" y="2484059"/>
                <a:ext cx="54012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F0BC21-04C1-F4F7-9341-8BB9A8DE9DB1}"/>
                  </a:ext>
                </a:extLst>
              </p:cNvPr>
              <p:cNvSpPr txBox="1"/>
              <p:nvPr/>
            </p:nvSpPr>
            <p:spPr>
              <a:xfrm>
                <a:off x="2557300" y="965436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F0BC21-04C1-F4F7-9341-8BB9A8DE9D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300" y="965436"/>
                <a:ext cx="54012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𝑷𝑵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1111487" y="1488656"/>
            <a:ext cx="534969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/>
              <p:nvPr/>
            </p:nvSpPr>
            <p:spPr>
              <a:xfrm>
                <a:off x="642739" y="3833223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9" y="3833223"/>
                <a:ext cx="54012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/>
              <p:nvPr/>
            </p:nvSpPr>
            <p:spPr>
              <a:xfrm>
                <a:off x="1699402" y="2374550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402" y="2374550"/>
                <a:ext cx="54012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/>
              <p:nvPr/>
            </p:nvSpPr>
            <p:spPr>
              <a:xfrm>
                <a:off x="3303917" y="1851330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917" y="1851330"/>
                <a:ext cx="540128" cy="523220"/>
              </a:xfrm>
              <a:prstGeom prst="rect">
                <a:avLst/>
              </a:prstGeom>
              <a:blipFill>
                <a:blip r:embed="rId5"/>
                <a:stretch>
                  <a:fillRect r="-62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5B1F8F-2ED6-52A5-2D83-585DA47D7906}"/>
                  </a:ext>
                </a:extLst>
              </p:cNvPr>
              <p:cNvSpPr txBox="1"/>
              <p:nvPr/>
            </p:nvSpPr>
            <p:spPr>
              <a:xfrm>
                <a:off x="6389805" y="3787363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5B1F8F-2ED6-52A5-2D83-585DA47D7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805" y="3787363"/>
                <a:ext cx="54012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F0BC21-04C1-F4F7-9341-8BB9A8DE9DB1}"/>
                  </a:ext>
                </a:extLst>
              </p:cNvPr>
              <p:cNvSpPr txBox="1"/>
              <p:nvPr/>
            </p:nvSpPr>
            <p:spPr>
              <a:xfrm>
                <a:off x="3516272" y="1025818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F0BC21-04C1-F4F7-9341-8BB9A8DE9D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272" y="1025818"/>
                <a:ext cx="54012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B91A152-8913-F709-3A14-DE0DB751DFA3}"/>
                  </a:ext>
                </a:extLst>
              </p14:cNvPr>
              <p14:cNvContentPartPr/>
              <p14:nvPr/>
            </p14:nvContentPartPr>
            <p14:xfrm>
              <a:off x="5729400" y="3532392"/>
              <a:ext cx="175320" cy="5090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B91A152-8913-F709-3A14-DE0DB751DFA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20760" y="3523392"/>
                <a:ext cx="192960" cy="52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59773BC-7701-62B3-5B3E-7883AE31BB93}"/>
                  </a:ext>
                </a:extLst>
              </p14:cNvPr>
              <p14:cNvContentPartPr/>
              <p14:nvPr/>
            </p14:nvContentPartPr>
            <p14:xfrm>
              <a:off x="1791360" y="3444552"/>
              <a:ext cx="209520" cy="6022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59773BC-7701-62B3-5B3E-7883AE31BB9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82720" y="3435912"/>
                <a:ext cx="227160" cy="61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773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x and y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1128740" y="1465511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/>
              <p:nvPr/>
            </p:nvSpPr>
            <p:spPr>
              <a:xfrm>
                <a:off x="706019" y="2222449"/>
                <a:ext cx="137984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E2455D-91B9-11F9-2DA8-6D033F52E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19" y="2222449"/>
                <a:ext cx="137984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/>
              <p:nvPr/>
            </p:nvSpPr>
            <p:spPr>
              <a:xfrm>
                <a:off x="2457687" y="1807969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A1C957-681A-2ADE-9D23-8D0B25813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687" y="1807969"/>
                <a:ext cx="540128" cy="523220"/>
              </a:xfrm>
              <a:prstGeom prst="rect">
                <a:avLst/>
              </a:prstGeom>
              <a:blipFill>
                <a:blip r:embed="rId4"/>
                <a:stretch>
                  <a:fillRect r="-24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77FCD5-4CC0-18E4-0DF0-5BFDCC8E3002}"/>
                  </a:ext>
                </a:extLst>
              </p:cNvPr>
              <p:cNvSpPr txBox="1"/>
              <p:nvPr/>
            </p:nvSpPr>
            <p:spPr>
              <a:xfrm>
                <a:off x="3481856" y="2222449"/>
                <a:ext cx="169114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77FCD5-4CC0-18E4-0DF0-5BFDCC8E3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856" y="2222449"/>
                <a:ext cx="169114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5EE348-FE0E-30C2-8B65-FB3490EDCD25}"/>
                  </a:ext>
                </a:extLst>
              </p:cNvPr>
              <p:cNvSpPr txBox="1"/>
              <p:nvPr/>
            </p:nvSpPr>
            <p:spPr>
              <a:xfrm>
                <a:off x="2727751" y="3502607"/>
                <a:ext cx="169114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5EE348-FE0E-30C2-8B65-FB3490EDC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751" y="3502607"/>
                <a:ext cx="169114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F53F7B-1159-4CD6-7B86-A263C60CA68A}"/>
              </a:ext>
            </a:extLst>
          </p:cNvPr>
          <p:cNvCxnSpPr>
            <a:cxnSpLocks/>
          </p:cNvCxnSpPr>
          <p:nvPr/>
        </p:nvCxnSpPr>
        <p:spPr>
          <a:xfrm flipH="1" flipV="1">
            <a:off x="1766682" y="2761246"/>
            <a:ext cx="319179" cy="36520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2634B3-7A5C-5F28-0B8D-48EC809FD394}"/>
              </a:ext>
            </a:extLst>
          </p:cNvPr>
          <p:cNvCxnSpPr>
            <a:cxnSpLocks/>
          </p:cNvCxnSpPr>
          <p:nvPr/>
        </p:nvCxnSpPr>
        <p:spPr>
          <a:xfrm flipV="1">
            <a:off x="3573321" y="2745669"/>
            <a:ext cx="339040" cy="34091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38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missing sides and angles.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A53F03BD-A0EA-754C-D596-ECC9D44E57F0}"/>
              </a:ext>
            </a:extLst>
          </p:cNvPr>
          <p:cNvSpPr/>
          <p:nvPr/>
        </p:nvSpPr>
        <p:spPr>
          <a:xfrm>
            <a:off x="651293" y="1596319"/>
            <a:ext cx="5305248" cy="366536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526AC3-0E36-0081-EE43-5D18CDF40CF9}"/>
                  </a:ext>
                </a:extLst>
              </p:cNvPr>
              <p:cNvSpPr txBox="1"/>
              <p:nvPr/>
            </p:nvSpPr>
            <p:spPr>
              <a:xfrm>
                <a:off x="815181" y="466054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526AC3-0E36-0081-EE43-5D18CDF40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181" y="4660544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26E73EC-92EE-DAE8-568C-1D1FA35DCB59}"/>
                  </a:ext>
                </a:extLst>
              </p:cNvPr>
              <p:cNvSpPr txBox="1"/>
              <p:nvPr/>
            </p:nvSpPr>
            <p:spPr>
              <a:xfrm>
                <a:off x="2952815" y="1955162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𝟓𝟕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26E73EC-92EE-DAE8-568C-1D1FA35DC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815" y="1955162"/>
                <a:ext cx="540128" cy="523220"/>
              </a:xfrm>
              <a:prstGeom prst="rect">
                <a:avLst/>
              </a:prstGeom>
              <a:blipFill>
                <a:blip r:embed="rId3"/>
                <a:stretch>
                  <a:fillRect r="-24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4F8A22-5F45-77FF-8841-687D8EDC0711}"/>
                  </a:ext>
                </a:extLst>
              </p:cNvPr>
              <p:cNvSpPr txBox="1"/>
              <p:nvPr/>
            </p:nvSpPr>
            <p:spPr>
              <a:xfrm>
                <a:off x="94888" y="506016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4F8A22-5F45-77FF-8841-687D8EDC0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8" y="5060161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23A5E42-4F9C-4B00-1A23-4475C6D3E0FD}"/>
                  </a:ext>
                </a:extLst>
              </p:cNvPr>
              <p:cNvSpPr txBox="1"/>
              <p:nvPr/>
            </p:nvSpPr>
            <p:spPr>
              <a:xfrm>
                <a:off x="3625390" y="3944845"/>
                <a:ext cx="54012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23A5E42-4F9C-4B00-1A23-4475C6D3E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390" y="3944845"/>
                <a:ext cx="54012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C0DD11-CFA2-8065-E65B-E62E443068C0}"/>
                  </a:ext>
                </a:extLst>
              </p:cNvPr>
              <p:cNvSpPr txBox="1"/>
              <p:nvPr/>
            </p:nvSpPr>
            <p:spPr>
              <a:xfrm>
                <a:off x="3033853" y="976342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C0DD11-CFA2-8065-E65B-E62E44306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853" y="976342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4B5D79-3221-0B01-5D6F-02575248209B}"/>
                  </a:ext>
                </a:extLst>
              </p:cNvPr>
              <p:cNvSpPr txBox="1"/>
              <p:nvPr/>
            </p:nvSpPr>
            <p:spPr>
              <a:xfrm>
                <a:off x="5977130" y="5060160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4B5D79-3221-0B01-5D6F-025752482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130" y="5060160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DD256AF-4779-FE7C-5C83-BA0D1108AF22}"/>
              </a:ext>
            </a:extLst>
          </p:cNvPr>
          <p:cNvCxnSpPr>
            <a:stCxn id="7" idx="5"/>
          </p:cNvCxnSpPr>
          <p:nvPr/>
        </p:nvCxnSpPr>
        <p:spPr>
          <a:xfrm flipH="1">
            <a:off x="3700808" y="3429000"/>
            <a:ext cx="929421" cy="18326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574E5DE-9413-FD36-CA98-7AFF390061D5}"/>
                  </a:ext>
                </a:extLst>
              </p:cNvPr>
              <p:cNvSpPr txBox="1"/>
              <p:nvPr/>
            </p:nvSpPr>
            <p:spPr>
              <a:xfrm>
                <a:off x="3492943" y="5235327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574E5DE-9413-FD36-CA98-7AFF39006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943" y="5235327"/>
                <a:ext cx="540128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BC883B7-AFF9-3ED3-EA3F-7746DB90C4A8}"/>
                  </a:ext>
                </a:extLst>
              </p:cNvPr>
              <p:cNvSpPr txBox="1"/>
              <p:nvPr/>
            </p:nvSpPr>
            <p:spPr>
              <a:xfrm>
                <a:off x="4630229" y="291194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𝑾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BC883B7-AFF9-3ED3-EA3F-7746DB90C4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229" y="2911946"/>
                <a:ext cx="540128" cy="646331"/>
              </a:xfrm>
              <a:prstGeom prst="rect">
                <a:avLst/>
              </a:prstGeom>
              <a:blipFill>
                <a:blip r:embed="rId9"/>
                <a:stretch>
                  <a:fillRect r="-7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6D03E4-4552-99DF-2DD4-51CE01D3A101}"/>
              </a:ext>
            </a:extLst>
          </p:cNvPr>
          <p:cNvCxnSpPr>
            <a:cxnSpLocks/>
          </p:cNvCxnSpPr>
          <p:nvPr/>
        </p:nvCxnSpPr>
        <p:spPr>
          <a:xfrm>
            <a:off x="2247896" y="3038168"/>
            <a:ext cx="1452174" cy="219715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1C7DC65-593F-E453-5FF0-F280D9C22E74}"/>
                  </a:ext>
                </a:extLst>
              </p:cNvPr>
              <p:cNvSpPr txBox="1"/>
              <p:nvPr/>
            </p:nvSpPr>
            <p:spPr>
              <a:xfrm>
                <a:off x="1759404" y="258577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𝑼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1C7DC65-593F-E453-5FF0-F280D9C22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404" y="2585776"/>
                <a:ext cx="540128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D456DB9-B63B-BEC1-741E-D3DEDB1A0474}"/>
              </a:ext>
            </a:extLst>
          </p:cNvPr>
          <p:cNvCxnSpPr>
            <a:cxnSpLocks/>
          </p:cNvCxnSpPr>
          <p:nvPr/>
        </p:nvCxnSpPr>
        <p:spPr>
          <a:xfrm flipH="1" flipV="1">
            <a:off x="4181795" y="3864195"/>
            <a:ext cx="170651" cy="48114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848D776-BD79-A1FD-D1BA-7C1F7AB5ACA3}"/>
              </a:ext>
            </a:extLst>
          </p:cNvPr>
          <p:cNvCxnSpPr>
            <a:cxnSpLocks/>
          </p:cNvCxnSpPr>
          <p:nvPr/>
        </p:nvCxnSpPr>
        <p:spPr>
          <a:xfrm flipV="1">
            <a:off x="5126864" y="3843157"/>
            <a:ext cx="169809" cy="52322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BE920C1C-D644-5B7E-E680-BD38C1AC9DEB}"/>
                  </a:ext>
                </a:extLst>
              </p14:cNvPr>
              <p14:cNvContentPartPr/>
              <p14:nvPr/>
            </p14:nvContentPartPr>
            <p14:xfrm>
              <a:off x="1149529" y="4659980"/>
              <a:ext cx="214200" cy="60084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BE920C1C-D644-5B7E-E680-BD38C1AC9DE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40529" y="4651340"/>
                <a:ext cx="231840" cy="6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F52091B8-675C-C677-B3FB-E8C284F00A6B}"/>
                  </a:ext>
                </a:extLst>
              </p14:cNvPr>
              <p14:cNvContentPartPr/>
              <p14:nvPr/>
            </p14:nvContentPartPr>
            <p14:xfrm>
              <a:off x="3996049" y="4755380"/>
              <a:ext cx="192600" cy="47772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F52091B8-675C-C677-B3FB-E8C284F00A6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87049" y="4746380"/>
                <a:ext cx="210240" cy="49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E93DA9E-9AB5-4BA8-B254-E4E3BCBD46F3}"/>
                  </a:ext>
                </a:extLst>
              </p:cNvPr>
              <p:cNvSpPr txBox="1"/>
              <p:nvPr/>
            </p:nvSpPr>
            <p:spPr>
              <a:xfrm>
                <a:off x="14022" y="966842"/>
                <a:ext cx="2699413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𝑻𝑺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E93DA9E-9AB5-4BA8-B254-E4E3BCBD4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2" y="966842"/>
                <a:ext cx="2699413" cy="83099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CCC1464-2326-CF94-1DBE-6BBC7C5A5939}"/>
                  </a:ext>
                </a:extLst>
              </p:cNvPr>
              <p:cNvSpPr txBox="1"/>
              <p:nvPr/>
            </p:nvSpPr>
            <p:spPr>
              <a:xfrm>
                <a:off x="7562810" y="1180820"/>
                <a:ext cx="1783589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𝑾𝑺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CCC1464-2326-CF94-1DBE-6BBC7C5A5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810" y="1180820"/>
                <a:ext cx="1783589" cy="83099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4FC3944-3780-BEDF-1035-122B4DDCE232}"/>
                  </a:ext>
                </a:extLst>
              </p:cNvPr>
              <p:cNvSpPr txBox="1"/>
              <p:nvPr/>
            </p:nvSpPr>
            <p:spPr>
              <a:xfrm>
                <a:off x="7562810" y="2170277"/>
                <a:ext cx="1783589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𝑹𝑻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4FC3944-3780-BEDF-1035-122B4DDCE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810" y="2170277"/>
                <a:ext cx="1783589" cy="83099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B1EE7E7-9889-1655-ABA0-2E53A2A31A75}"/>
                  </a:ext>
                </a:extLst>
              </p:cNvPr>
              <p:cNvSpPr txBox="1"/>
              <p:nvPr/>
            </p:nvSpPr>
            <p:spPr>
              <a:xfrm>
                <a:off x="7562810" y="2995604"/>
                <a:ext cx="133818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B1EE7E7-9889-1655-ABA0-2E53A2A31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810" y="2995604"/>
                <a:ext cx="1338180" cy="8309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22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4631" y="5689"/>
            <a:ext cx="9842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Corollary: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Statement that Follows Immediately from a Theorem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4043" y="632426"/>
            <a:ext cx="10263913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Corollary 4-3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triangle is equilateral if and only if it is equiangular.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Corollary 4-4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Each angle of an equilateral triangle measures 60.</a:t>
            </a:r>
          </a:p>
        </p:txBody>
      </p:sp>
      <p:pic>
        <p:nvPicPr>
          <p:cNvPr id="18434" name="Picture 2" descr="http://dj1hlxw0wr920.cloudfront.net/userfiles/wyzfiles/d1c7a650-11f1-4403-a182-8f87d6cd8fb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2687580"/>
            <a:ext cx="3886200" cy="3474029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0639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1561</TotalTime>
  <Words>260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Unit 5-1  Isosceles and Equilateral Triangles</vt:lpstr>
      <vt:lpstr>Isosceles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21</cp:revision>
  <cp:lastPrinted>2021-12-23T21:33:34Z</cp:lastPrinted>
  <dcterms:created xsi:type="dcterms:W3CDTF">2018-01-04T19:16:30Z</dcterms:created>
  <dcterms:modified xsi:type="dcterms:W3CDTF">2024-08-12T19:09:51Z</dcterms:modified>
</cp:coreProperties>
</file>